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23D039-309B-4766-8AEE-9237AD05E1AD}" v="200" dt="2024-07-02T09:09:21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tijn Oostra" userId="aa5a7abd-625b-477c-a849-44aa261fecf4" providerId="ADAL" clId="{4623D039-309B-4766-8AEE-9237AD05E1AD}"/>
    <pc:docChg chg="undo custSel addSld delSld modSld">
      <pc:chgData name="Bastijn Oostra" userId="aa5a7abd-625b-477c-a849-44aa261fecf4" providerId="ADAL" clId="{4623D039-309B-4766-8AEE-9237AD05E1AD}" dt="2024-07-02T09:09:21.401" v="1030" actId="20577"/>
      <pc:docMkLst>
        <pc:docMk/>
      </pc:docMkLst>
      <pc:sldChg chg="modSp mod">
        <pc:chgData name="Bastijn Oostra" userId="aa5a7abd-625b-477c-a849-44aa261fecf4" providerId="ADAL" clId="{4623D039-309B-4766-8AEE-9237AD05E1AD}" dt="2024-07-02T07:16:32" v="13" actId="20577"/>
        <pc:sldMkLst>
          <pc:docMk/>
          <pc:sldMk cId="278554420" sldId="257"/>
        </pc:sldMkLst>
        <pc:spChg chg="mod">
          <ac:chgData name="Bastijn Oostra" userId="aa5a7abd-625b-477c-a849-44aa261fecf4" providerId="ADAL" clId="{4623D039-309B-4766-8AEE-9237AD05E1AD}" dt="2024-07-02T07:16:32" v="13" actId="20577"/>
          <ac:spMkLst>
            <pc:docMk/>
            <pc:sldMk cId="278554420" sldId="257"/>
            <ac:spMk id="3" creationId="{17DB2A0E-8144-C68D-03B3-037C5CFA3C7E}"/>
          </ac:spMkLst>
        </pc:spChg>
      </pc:sldChg>
      <pc:sldChg chg="addSp modSp new mod modAnim">
        <pc:chgData name="Bastijn Oostra" userId="aa5a7abd-625b-477c-a849-44aa261fecf4" providerId="ADAL" clId="{4623D039-309B-4766-8AEE-9237AD05E1AD}" dt="2024-07-02T08:13:01.964" v="651" actId="1076"/>
        <pc:sldMkLst>
          <pc:docMk/>
          <pc:sldMk cId="353636986" sldId="258"/>
        </pc:sldMkLst>
        <pc:spChg chg="mod">
          <ac:chgData name="Bastijn Oostra" userId="aa5a7abd-625b-477c-a849-44aa261fecf4" providerId="ADAL" clId="{4623D039-309B-4766-8AEE-9237AD05E1AD}" dt="2024-07-02T07:16:37.365" v="23" actId="20577"/>
          <ac:spMkLst>
            <pc:docMk/>
            <pc:sldMk cId="353636986" sldId="258"/>
            <ac:spMk id="2" creationId="{ABA35197-F8F8-0412-F43B-BA808C40685D}"/>
          </ac:spMkLst>
        </pc:spChg>
        <pc:spChg chg="mod">
          <ac:chgData name="Bastijn Oostra" userId="aa5a7abd-625b-477c-a849-44aa261fecf4" providerId="ADAL" clId="{4623D039-309B-4766-8AEE-9237AD05E1AD}" dt="2024-07-02T07:36:44.849" v="417" actId="20577"/>
          <ac:spMkLst>
            <pc:docMk/>
            <pc:sldMk cId="353636986" sldId="258"/>
            <ac:spMk id="3" creationId="{609AD632-0C91-AC0A-571F-F77837B642A3}"/>
          </ac:spMkLst>
        </pc:spChg>
        <pc:picChg chg="add mod">
          <ac:chgData name="Bastijn Oostra" userId="aa5a7abd-625b-477c-a849-44aa261fecf4" providerId="ADAL" clId="{4623D039-309B-4766-8AEE-9237AD05E1AD}" dt="2024-07-02T08:13:01.964" v="651" actId="1076"/>
          <ac:picMkLst>
            <pc:docMk/>
            <pc:sldMk cId="353636986" sldId="258"/>
            <ac:picMk id="4" creationId="{0A6DC8B3-93B5-66EA-180B-0E49049558E0}"/>
          </ac:picMkLst>
        </pc:picChg>
      </pc:sldChg>
      <pc:sldChg chg="addSp delSp modSp new mod">
        <pc:chgData name="Bastijn Oostra" userId="aa5a7abd-625b-477c-a849-44aa261fecf4" providerId="ADAL" clId="{4623D039-309B-4766-8AEE-9237AD05E1AD}" dt="2024-07-02T07:35:37.111" v="363" actId="1076"/>
        <pc:sldMkLst>
          <pc:docMk/>
          <pc:sldMk cId="616430652" sldId="259"/>
        </pc:sldMkLst>
        <pc:spChg chg="mod">
          <ac:chgData name="Bastijn Oostra" userId="aa5a7abd-625b-477c-a849-44aa261fecf4" providerId="ADAL" clId="{4623D039-309B-4766-8AEE-9237AD05E1AD}" dt="2024-07-02T07:17:39.334" v="71" actId="20577"/>
          <ac:spMkLst>
            <pc:docMk/>
            <pc:sldMk cId="616430652" sldId="259"/>
            <ac:spMk id="2" creationId="{83572A74-C364-47CA-91F2-77C459780DAA}"/>
          </ac:spMkLst>
        </pc:spChg>
        <pc:spChg chg="del">
          <ac:chgData name="Bastijn Oostra" userId="aa5a7abd-625b-477c-a849-44aa261fecf4" providerId="ADAL" clId="{4623D039-309B-4766-8AEE-9237AD05E1AD}" dt="2024-07-02T07:31:57.266" v="319" actId="931"/>
          <ac:spMkLst>
            <pc:docMk/>
            <pc:sldMk cId="616430652" sldId="259"/>
            <ac:spMk id="3" creationId="{5BC94849-A066-AE7D-CD5F-53FB83B336F8}"/>
          </ac:spMkLst>
        </pc:spChg>
        <pc:picChg chg="add mod">
          <ac:chgData name="Bastijn Oostra" userId="aa5a7abd-625b-477c-a849-44aa261fecf4" providerId="ADAL" clId="{4623D039-309B-4766-8AEE-9237AD05E1AD}" dt="2024-07-02T07:35:12.738" v="357" actId="1076"/>
          <ac:picMkLst>
            <pc:docMk/>
            <pc:sldMk cId="616430652" sldId="259"/>
            <ac:picMk id="5" creationId="{AB732724-54F0-3018-3F3D-94686D089908}"/>
          </ac:picMkLst>
        </pc:picChg>
        <pc:picChg chg="add mod">
          <ac:chgData name="Bastijn Oostra" userId="aa5a7abd-625b-477c-a849-44aa261fecf4" providerId="ADAL" clId="{4623D039-309B-4766-8AEE-9237AD05E1AD}" dt="2024-07-02T07:35:06.659" v="356" actId="14100"/>
          <ac:picMkLst>
            <pc:docMk/>
            <pc:sldMk cId="616430652" sldId="259"/>
            <ac:picMk id="7" creationId="{CEEA2345-0CA5-978B-522B-E3C2A9634968}"/>
          </ac:picMkLst>
        </pc:picChg>
        <pc:picChg chg="add mod">
          <ac:chgData name="Bastijn Oostra" userId="aa5a7abd-625b-477c-a849-44aa261fecf4" providerId="ADAL" clId="{4623D039-309B-4766-8AEE-9237AD05E1AD}" dt="2024-07-02T07:35:03.400" v="354" actId="1076"/>
          <ac:picMkLst>
            <pc:docMk/>
            <pc:sldMk cId="616430652" sldId="259"/>
            <ac:picMk id="9" creationId="{1C9FFFB5-ACC0-F710-E1DA-BBB2DAE9EEC7}"/>
          </ac:picMkLst>
        </pc:picChg>
        <pc:picChg chg="add mod">
          <ac:chgData name="Bastijn Oostra" userId="aa5a7abd-625b-477c-a849-44aa261fecf4" providerId="ADAL" clId="{4623D039-309B-4766-8AEE-9237AD05E1AD}" dt="2024-07-02T07:34:59.506" v="352" actId="1076"/>
          <ac:picMkLst>
            <pc:docMk/>
            <pc:sldMk cId="616430652" sldId="259"/>
            <ac:picMk id="11" creationId="{07B0655D-07CA-E681-0B68-646F6FFD485C}"/>
          </ac:picMkLst>
        </pc:picChg>
        <pc:picChg chg="add mod">
          <ac:chgData name="Bastijn Oostra" userId="aa5a7abd-625b-477c-a849-44aa261fecf4" providerId="ADAL" clId="{4623D039-309B-4766-8AEE-9237AD05E1AD}" dt="2024-07-02T07:35:37.111" v="363" actId="1076"/>
          <ac:picMkLst>
            <pc:docMk/>
            <pc:sldMk cId="616430652" sldId="259"/>
            <ac:picMk id="13" creationId="{105E8F1A-E523-1E4F-A990-882391E6B326}"/>
          </ac:picMkLst>
        </pc:picChg>
        <pc:picChg chg="add mod">
          <ac:chgData name="Bastijn Oostra" userId="aa5a7abd-625b-477c-a849-44aa261fecf4" providerId="ADAL" clId="{4623D039-309B-4766-8AEE-9237AD05E1AD}" dt="2024-07-02T07:34:49.111" v="345" actId="1076"/>
          <ac:picMkLst>
            <pc:docMk/>
            <pc:sldMk cId="616430652" sldId="259"/>
            <ac:picMk id="15" creationId="{83A3E5D2-EF13-AFCF-DC21-E9DE21363204}"/>
          </ac:picMkLst>
        </pc:picChg>
        <pc:picChg chg="add mod">
          <ac:chgData name="Bastijn Oostra" userId="aa5a7abd-625b-477c-a849-44aa261fecf4" providerId="ADAL" clId="{4623D039-309B-4766-8AEE-9237AD05E1AD}" dt="2024-07-02T07:35:36.029" v="362" actId="1076"/>
          <ac:picMkLst>
            <pc:docMk/>
            <pc:sldMk cId="616430652" sldId="259"/>
            <ac:picMk id="17" creationId="{723FCCEC-08DC-95B7-8D59-5F2C5C80D824}"/>
          </ac:picMkLst>
        </pc:picChg>
      </pc:sldChg>
      <pc:sldChg chg="addSp delSp modSp new mod setBg">
        <pc:chgData name="Bastijn Oostra" userId="aa5a7abd-625b-477c-a849-44aa261fecf4" providerId="ADAL" clId="{4623D039-309B-4766-8AEE-9237AD05E1AD}" dt="2024-07-02T09:09:21.401" v="1030" actId="20577"/>
        <pc:sldMkLst>
          <pc:docMk/>
          <pc:sldMk cId="3931745519" sldId="260"/>
        </pc:sldMkLst>
        <pc:spChg chg="mod">
          <ac:chgData name="Bastijn Oostra" userId="aa5a7abd-625b-477c-a849-44aa261fecf4" providerId="ADAL" clId="{4623D039-309B-4766-8AEE-9237AD05E1AD}" dt="2024-07-02T07:20:14.403" v="318" actId="26606"/>
          <ac:spMkLst>
            <pc:docMk/>
            <pc:sldMk cId="3931745519" sldId="260"/>
            <ac:spMk id="2" creationId="{DB48B37A-D31E-8F50-AC9B-E8FC8D66297E}"/>
          </ac:spMkLst>
        </pc:spChg>
        <pc:spChg chg="add del mod">
          <ac:chgData name="Bastijn Oostra" userId="aa5a7abd-625b-477c-a849-44aa261fecf4" providerId="ADAL" clId="{4623D039-309B-4766-8AEE-9237AD05E1AD}" dt="2024-07-02T07:20:14.403" v="318" actId="26606"/>
          <ac:spMkLst>
            <pc:docMk/>
            <pc:sldMk cId="3931745519" sldId="260"/>
            <ac:spMk id="3" creationId="{8D5CF068-0E03-3B99-BF2F-60205F965D02}"/>
          </ac:spMkLst>
        </pc:spChg>
        <pc:spChg chg="add del mod">
          <ac:chgData name="Bastijn Oostra" userId="aa5a7abd-625b-477c-a849-44aa261fecf4" providerId="ADAL" clId="{4623D039-309B-4766-8AEE-9237AD05E1AD}" dt="2024-07-02T07:57:43.089" v="603"/>
          <ac:spMkLst>
            <pc:docMk/>
            <pc:sldMk cId="3931745519" sldId="260"/>
            <ac:spMk id="4" creationId="{C79387E3-D45B-87AD-0775-68D81F70B7A8}"/>
          </ac:spMkLst>
        </pc:spChg>
        <pc:spChg chg="add del mod">
          <ac:chgData name="Bastijn Oostra" userId="aa5a7abd-625b-477c-a849-44aa261fecf4" providerId="ADAL" clId="{4623D039-309B-4766-8AEE-9237AD05E1AD}" dt="2024-07-02T07:57:50.023" v="605" actId="478"/>
          <ac:spMkLst>
            <pc:docMk/>
            <pc:sldMk cId="3931745519" sldId="260"/>
            <ac:spMk id="6" creationId="{5FFDD969-D434-32DB-21F6-9FA8A73401D1}"/>
          </ac:spMkLst>
        </pc:spChg>
        <pc:spChg chg="add del">
          <ac:chgData name="Bastijn Oostra" userId="aa5a7abd-625b-477c-a849-44aa261fecf4" providerId="ADAL" clId="{4623D039-309B-4766-8AEE-9237AD05E1AD}" dt="2024-07-02T07:58:00.525" v="607" actId="478"/>
          <ac:spMkLst>
            <pc:docMk/>
            <pc:sldMk cId="3931745519" sldId="260"/>
            <ac:spMk id="7" creationId="{4B71D61C-35C4-172D-C7D3-9D55EA2C34F9}"/>
          </ac:spMkLst>
        </pc:spChg>
        <pc:spChg chg="add del">
          <ac:chgData name="Bastijn Oostra" userId="aa5a7abd-625b-477c-a849-44aa261fecf4" providerId="ADAL" clId="{4623D039-309B-4766-8AEE-9237AD05E1AD}" dt="2024-07-02T07:20:14.403" v="318" actId="26606"/>
          <ac:spMkLst>
            <pc:docMk/>
            <pc:sldMk cId="3931745519" sldId="260"/>
            <ac:spMk id="9" creationId="{247B6BBF-09F2-4A29-AE4E-3771E2924817}"/>
          </ac:spMkLst>
        </pc:spChg>
        <pc:spChg chg="add del">
          <ac:chgData name="Bastijn Oostra" userId="aa5a7abd-625b-477c-a849-44aa261fecf4" providerId="ADAL" clId="{4623D039-309B-4766-8AEE-9237AD05E1AD}" dt="2024-07-02T07:20:14.356" v="317" actId="26606"/>
          <ac:spMkLst>
            <pc:docMk/>
            <pc:sldMk cId="3931745519" sldId="260"/>
            <ac:spMk id="9" creationId="{4C10CBC8-7837-4750-8EE9-B4C3D50488F6}"/>
          </ac:spMkLst>
        </pc:spChg>
        <pc:spChg chg="add del">
          <ac:chgData name="Bastijn Oostra" userId="aa5a7abd-625b-477c-a849-44aa261fecf4" providerId="ADAL" clId="{4623D039-309B-4766-8AEE-9237AD05E1AD}" dt="2024-07-02T07:20:14.403" v="318" actId="26606"/>
          <ac:spMkLst>
            <pc:docMk/>
            <pc:sldMk cId="3931745519" sldId="260"/>
            <ac:spMk id="11" creationId="{535742DD-1B16-4E9D-B715-0D74B4574A68}"/>
          </ac:spMkLst>
        </pc:spChg>
        <pc:spChg chg="add del">
          <ac:chgData name="Bastijn Oostra" userId="aa5a7abd-625b-477c-a849-44aa261fecf4" providerId="ADAL" clId="{4623D039-309B-4766-8AEE-9237AD05E1AD}" dt="2024-07-02T07:20:14.356" v="317" actId="26606"/>
          <ac:spMkLst>
            <pc:docMk/>
            <pc:sldMk cId="3931745519" sldId="260"/>
            <ac:spMk id="11" creationId="{69014793-11D4-4A17-9261-1A2E683ADF75}"/>
          </ac:spMkLst>
        </pc:spChg>
        <pc:graphicFrameChg chg="add del">
          <ac:chgData name="Bastijn Oostra" userId="aa5a7abd-625b-477c-a849-44aa261fecf4" providerId="ADAL" clId="{4623D039-309B-4766-8AEE-9237AD05E1AD}" dt="2024-07-02T07:20:14.356" v="317" actId="26606"/>
          <ac:graphicFrameMkLst>
            <pc:docMk/>
            <pc:sldMk cId="3931745519" sldId="260"/>
            <ac:graphicFrameMk id="5" creationId="{8838624D-44FD-A125-5AA2-34613F51D677}"/>
          </ac:graphicFrameMkLst>
        </pc:graphicFrameChg>
        <pc:graphicFrameChg chg="add del mod">
          <ac:chgData name="Bastijn Oostra" userId="aa5a7abd-625b-477c-a849-44aa261fecf4" providerId="ADAL" clId="{4623D039-309B-4766-8AEE-9237AD05E1AD}" dt="2024-07-02T09:09:21.401" v="1030" actId="20577"/>
          <ac:graphicFrameMkLst>
            <pc:docMk/>
            <pc:sldMk cId="3931745519" sldId="260"/>
            <ac:graphicFrameMk id="5" creationId="{B2C3610A-051D-57CA-1B1C-708005387973}"/>
          </ac:graphicFrameMkLst>
        </pc:graphicFrameChg>
      </pc:sldChg>
      <pc:sldChg chg="modSp new mod">
        <pc:chgData name="Bastijn Oostra" userId="aa5a7abd-625b-477c-a849-44aa261fecf4" providerId="ADAL" clId="{4623D039-309B-4766-8AEE-9237AD05E1AD}" dt="2024-07-02T07:58:37.490" v="646" actId="404"/>
        <pc:sldMkLst>
          <pc:docMk/>
          <pc:sldMk cId="1609352212" sldId="261"/>
        </pc:sldMkLst>
        <pc:spChg chg="mod">
          <ac:chgData name="Bastijn Oostra" userId="aa5a7abd-625b-477c-a849-44aa261fecf4" providerId="ADAL" clId="{4623D039-309B-4766-8AEE-9237AD05E1AD}" dt="2024-07-02T07:58:20.137" v="622" actId="20577"/>
          <ac:spMkLst>
            <pc:docMk/>
            <pc:sldMk cId="1609352212" sldId="261"/>
            <ac:spMk id="2" creationId="{25CF7168-9213-645D-06E0-FEE910F53054}"/>
          </ac:spMkLst>
        </pc:spChg>
        <pc:spChg chg="mod">
          <ac:chgData name="Bastijn Oostra" userId="aa5a7abd-625b-477c-a849-44aa261fecf4" providerId="ADAL" clId="{4623D039-309B-4766-8AEE-9237AD05E1AD}" dt="2024-07-02T07:58:37.490" v="646" actId="404"/>
          <ac:spMkLst>
            <pc:docMk/>
            <pc:sldMk cId="1609352212" sldId="261"/>
            <ac:spMk id="3" creationId="{BB13D9C2-1B6E-EEBF-F1C2-C8ACC6217E1B}"/>
          </ac:spMkLst>
        </pc:spChg>
      </pc:sldChg>
      <pc:sldChg chg="addSp delSp modSp new mod modClrScheme chgLayout">
        <pc:chgData name="Bastijn Oostra" userId="aa5a7abd-625b-477c-a849-44aa261fecf4" providerId="ADAL" clId="{4623D039-309B-4766-8AEE-9237AD05E1AD}" dt="2024-07-02T08:21:54.181" v="1005" actId="20577"/>
        <pc:sldMkLst>
          <pc:docMk/>
          <pc:sldMk cId="912987893" sldId="262"/>
        </pc:sldMkLst>
        <pc:spChg chg="mod ord">
          <ac:chgData name="Bastijn Oostra" userId="aa5a7abd-625b-477c-a849-44aa261fecf4" providerId="ADAL" clId="{4623D039-309B-4766-8AEE-9237AD05E1AD}" dt="2024-07-02T08:17:12.760" v="665" actId="700"/>
          <ac:spMkLst>
            <pc:docMk/>
            <pc:sldMk cId="912987893" sldId="262"/>
            <ac:spMk id="2" creationId="{6C5F7F85-B41A-3191-7C13-66311116D740}"/>
          </ac:spMkLst>
        </pc:spChg>
        <pc:spChg chg="del mod ord">
          <ac:chgData name="Bastijn Oostra" userId="aa5a7abd-625b-477c-a849-44aa261fecf4" providerId="ADAL" clId="{4623D039-309B-4766-8AEE-9237AD05E1AD}" dt="2024-07-02T08:17:12.760" v="665" actId="700"/>
          <ac:spMkLst>
            <pc:docMk/>
            <pc:sldMk cId="912987893" sldId="262"/>
            <ac:spMk id="3" creationId="{A656E855-F243-F510-9DAE-CDC557A29E13}"/>
          </ac:spMkLst>
        </pc:spChg>
        <pc:spChg chg="add mod ord">
          <ac:chgData name="Bastijn Oostra" userId="aa5a7abd-625b-477c-a849-44aa261fecf4" providerId="ADAL" clId="{4623D039-309B-4766-8AEE-9237AD05E1AD}" dt="2024-07-02T08:21:54.181" v="1005" actId="20577"/>
          <ac:spMkLst>
            <pc:docMk/>
            <pc:sldMk cId="912987893" sldId="262"/>
            <ac:spMk id="4" creationId="{0EBCFEFB-5C1F-B1A6-8700-7E01C7F23DAB}"/>
          </ac:spMkLst>
        </pc:spChg>
        <pc:spChg chg="add mod ord">
          <ac:chgData name="Bastijn Oostra" userId="aa5a7abd-625b-477c-a849-44aa261fecf4" providerId="ADAL" clId="{4623D039-309B-4766-8AEE-9237AD05E1AD}" dt="2024-07-02T08:18:32.425" v="919" actId="20577"/>
          <ac:spMkLst>
            <pc:docMk/>
            <pc:sldMk cId="912987893" sldId="262"/>
            <ac:spMk id="5" creationId="{A47ACF62-31F0-9792-E837-75F832759041}"/>
          </ac:spMkLst>
        </pc:spChg>
      </pc:sldChg>
      <pc:sldChg chg="addSp delSp modSp new del mod modClrScheme chgLayout">
        <pc:chgData name="Bastijn Oostra" userId="aa5a7abd-625b-477c-a849-44aa261fecf4" providerId="ADAL" clId="{4623D039-309B-4766-8AEE-9237AD05E1AD}" dt="2024-07-02T08:23:43.070" v="1028" actId="47"/>
        <pc:sldMkLst>
          <pc:docMk/>
          <pc:sldMk cId="2176918157" sldId="263"/>
        </pc:sldMkLst>
        <pc:spChg chg="mod ord">
          <ac:chgData name="Bastijn Oostra" userId="aa5a7abd-625b-477c-a849-44aa261fecf4" providerId="ADAL" clId="{4623D039-309B-4766-8AEE-9237AD05E1AD}" dt="2024-07-02T08:22:38.336" v="1014" actId="700"/>
          <ac:spMkLst>
            <pc:docMk/>
            <pc:sldMk cId="2176918157" sldId="263"/>
            <ac:spMk id="2" creationId="{6A096D32-9592-397B-06A0-9AA80E1354FE}"/>
          </ac:spMkLst>
        </pc:spChg>
        <pc:spChg chg="del mod ord">
          <ac:chgData name="Bastijn Oostra" userId="aa5a7abd-625b-477c-a849-44aa261fecf4" providerId="ADAL" clId="{4623D039-309B-4766-8AEE-9237AD05E1AD}" dt="2024-07-02T08:22:38.336" v="1014" actId="700"/>
          <ac:spMkLst>
            <pc:docMk/>
            <pc:sldMk cId="2176918157" sldId="263"/>
            <ac:spMk id="3" creationId="{BBD4EE05-5BC4-BA3D-7D3B-744EEB1D2E2C}"/>
          </ac:spMkLst>
        </pc:spChg>
        <pc:spChg chg="del">
          <ac:chgData name="Bastijn Oostra" userId="aa5a7abd-625b-477c-a849-44aa261fecf4" providerId="ADAL" clId="{4623D039-309B-4766-8AEE-9237AD05E1AD}" dt="2024-07-02T08:22:38.336" v="1014" actId="700"/>
          <ac:spMkLst>
            <pc:docMk/>
            <pc:sldMk cId="2176918157" sldId="263"/>
            <ac:spMk id="4" creationId="{0D91330A-96B1-7FEA-6184-A0F2650915D0}"/>
          </ac:spMkLst>
        </pc:spChg>
        <pc:spChg chg="add mod ord">
          <ac:chgData name="Bastijn Oostra" userId="aa5a7abd-625b-477c-a849-44aa261fecf4" providerId="ADAL" clId="{4623D039-309B-4766-8AEE-9237AD05E1AD}" dt="2024-07-02T08:22:38.336" v="1014" actId="700"/>
          <ac:spMkLst>
            <pc:docMk/>
            <pc:sldMk cId="2176918157" sldId="263"/>
            <ac:spMk id="5" creationId="{4FFA39C3-0DE9-AC0B-41F9-1755EAC26613}"/>
          </ac:spMkLst>
        </pc:spChg>
      </pc:sldChg>
      <pc:sldChg chg="modSp new del mod">
        <pc:chgData name="Bastijn Oostra" userId="aa5a7abd-625b-477c-a849-44aa261fecf4" providerId="ADAL" clId="{4623D039-309B-4766-8AEE-9237AD05E1AD}" dt="2024-07-02T08:23:45.358" v="1029" actId="47"/>
        <pc:sldMkLst>
          <pc:docMk/>
          <pc:sldMk cId="1664881465" sldId="264"/>
        </pc:sldMkLst>
        <pc:spChg chg="mod">
          <ac:chgData name="Bastijn Oostra" userId="aa5a7abd-625b-477c-a849-44aa261fecf4" providerId="ADAL" clId="{4623D039-309B-4766-8AEE-9237AD05E1AD}" dt="2024-07-02T08:22:54.370" v="1027" actId="20577"/>
          <ac:spMkLst>
            <pc:docMk/>
            <pc:sldMk cId="1664881465" sldId="264"/>
            <ac:spMk id="2" creationId="{62D2B886-F6BD-3F3A-01F5-A57C7F504EB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B15ACC-805C-43B1-8697-4151DDA95627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C8DF9C-AA0B-4996-B24E-6D178F9DD351}">
      <dgm:prSet/>
      <dgm:spPr/>
      <dgm:t>
        <a:bodyPr/>
        <a:lstStyle/>
        <a:p>
          <a:r>
            <a:rPr lang="nl-NL" dirty="0" err="1"/>
            <a:t>Narrow</a:t>
          </a:r>
          <a:r>
            <a:rPr lang="nl-NL" dirty="0"/>
            <a:t> AI (ANI): AI kan voorgeprogrammeerde commando’s uitvoeren. </a:t>
          </a:r>
          <a:endParaRPr lang="en-US" dirty="0"/>
        </a:p>
      </dgm:t>
    </dgm:pt>
    <dgm:pt modelId="{B50F01DE-BEDE-4B91-8916-FBFC52D1AE66}" type="parTrans" cxnId="{50FF3D53-3475-425C-9D24-C53BA61D6DE6}">
      <dgm:prSet/>
      <dgm:spPr/>
      <dgm:t>
        <a:bodyPr/>
        <a:lstStyle/>
        <a:p>
          <a:endParaRPr lang="en-US"/>
        </a:p>
      </dgm:t>
    </dgm:pt>
    <dgm:pt modelId="{6AC8294A-9241-40AF-B767-669EB88F1827}" type="sibTrans" cxnId="{50FF3D53-3475-425C-9D24-C53BA61D6DE6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6B628325-8CDA-405F-905F-49625A8EEDD4}">
      <dgm:prSet/>
      <dgm:spPr/>
      <dgm:t>
        <a:bodyPr/>
        <a:lstStyle/>
        <a:p>
          <a:r>
            <a:rPr lang="nl-NL" dirty="0"/>
            <a:t>General AI (AGI): Kan zelf content creëren, gelijk waardig aan menselijke intelligentie. </a:t>
          </a:r>
          <a:endParaRPr lang="en-US" dirty="0"/>
        </a:p>
      </dgm:t>
    </dgm:pt>
    <dgm:pt modelId="{A53467E2-D099-4458-AF3D-9AF6D6898B32}" type="parTrans" cxnId="{FDB30F30-B54A-49BC-B800-CD6950B86427}">
      <dgm:prSet/>
      <dgm:spPr/>
      <dgm:t>
        <a:bodyPr/>
        <a:lstStyle/>
        <a:p>
          <a:endParaRPr lang="en-US"/>
        </a:p>
      </dgm:t>
    </dgm:pt>
    <dgm:pt modelId="{6FE5B3E1-1A80-46C1-AE0C-D17585D28A55}" type="sibTrans" cxnId="{FDB30F30-B54A-49BC-B800-CD6950B86427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4C3BECBF-D3D9-4109-9CA7-2B2E29EF871C}">
      <dgm:prSet/>
      <dgm:spPr/>
      <dgm:t>
        <a:bodyPr/>
        <a:lstStyle/>
        <a:p>
          <a:r>
            <a:rPr lang="nl-NL" dirty="0" err="1"/>
            <a:t>Artificial</a:t>
          </a:r>
          <a:r>
            <a:rPr lang="nl-NL" dirty="0"/>
            <a:t> Superintelligence (ASI): AI krijgt bewustzijn en geweten, kan taken </a:t>
          </a:r>
          <a:endParaRPr lang="en-US" dirty="0"/>
        </a:p>
      </dgm:t>
    </dgm:pt>
    <dgm:pt modelId="{F9C3F96D-B87C-4B21-A0D7-1970638EA220}" type="parTrans" cxnId="{B7395621-7588-4E3B-8545-14A9E57DDD88}">
      <dgm:prSet/>
      <dgm:spPr/>
      <dgm:t>
        <a:bodyPr/>
        <a:lstStyle/>
        <a:p>
          <a:endParaRPr lang="en-US"/>
        </a:p>
      </dgm:t>
    </dgm:pt>
    <dgm:pt modelId="{235DCB09-DFF2-4FA6-AD16-11E5A0E1398F}" type="sibTrans" cxnId="{B7395621-7588-4E3B-8545-14A9E57DDD88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2C192856-3D2E-4276-80B5-2DB87AE43025}" type="pres">
      <dgm:prSet presAssocID="{7CB15ACC-805C-43B1-8697-4151DDA95627}" presName="Name0" presStyleCnt="0">
        <dgm:presLayoutVars>
          <dgm:animLvl val="lvl"/>
          <dgm:resizeHandles val="exact"/>
        </dgm:presLayoutVars>
      </dgm:prSet>
      <dgm:spPr/>
    </dgm:pt>
    <dgm:pt modelId="{14FEFC6C-2A4E-4257-A05C-3B4AD7A95794}" type="pres">
      <dgm:prSet presAssocID="{59C8DF9C-AA0B-4996-B24E-6D178F9DD351}" presName="compositeNode" presStyleCnt="0">
        <dgm:presLayoutVars>
          <dgm:bulletEnabled val="1"/>
        </dgm:presLayoutVars>
      </dgm:prSet>
      <dgm:spPr/>
    </dgm:pt>
    <dgm:pt modelId="{85B85019-D3D3-4895-A297-E91148647AFC}" type="pres">
      <dgm:prSet presAssocID="{59C8DF9C-AA0B-4996-B24E-6D178F9DD351}" presName="bgRect" presStyleLbl="bgAccFollowNode1" presStyleIdx="0" presStyleCnt="3"/>
      <dgm:spPr/>
    </dgm:pt>
    <dgm:pt modelId="{800B99FD-D941-434C-A5C5-AD8D5D6EA9BB}" type="pres">
      <dgm:prSet presAssocID="{6AC8294A-9241-40AF-B767-669EB88F1827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05FFC86F-392C-4CDA-AFBE-6336BFB51279}" type="pres">
      <dgm:prSet presAssocID="{59C8DF9C-AA0B-4996-B24E-6D178F9DD351}" presName="bottomLine" presStyleLbl="alignNode1" presStyleIdx="1" presStyleCnt="6">
        <dgm:presLayoutVars/>
      </dgm:prSet>
      <dgm:spPr/>
    </dgm:pt>
    <dgm:pt modelId="{174E0814-BD47-40F6-9DC8-BCF1BD8B7B3B}" type="pres">
      <dgm:prSet presAssocID="{59C8DF9C-AA0B-4996-B24E-6D178F9DD351}" presName="nodeText" presStyleLbl="bgAccFollowNode1" presStyleIdx="0" presStyleCnt="3">
        <dgm:presLayoutVars>
          <dgm:bulletEnabled val="1"/>
        </dgm:presLayoutVars>
      </dgm:prSet>
      <dgm:spPr/>
    </dgm:pt>
    <dgm:pt modelId="{ABDA4ECD-E209-4723-BC89-C9ABE2A7B774}" type="pres">
      <dgm:prSet presAssocID="{6AC8294A-9241-40AF-B767-669EB88F1827}" presName="sibTrans" presStyleCnt="0"/>
      <dgm:spPr/>
    </dgm:pt>
    <dgm:pt modelId="{38B0FEBD-40A9-4E01-8BB6-BF685B8BFB19}" type="pres">
      <dgm:prSet presAssocID="{6B628325-8CDA-405F-905F-49625A8EEDD4}" presName="compositeNode" presStyleCnt="0">
        <dgm:presLayoutVars>
          <dgm:bulletEnabled val="1"/>
        </dgm:presLayoutVars>
      </dgm:prSet>
      <dgm:spPr/>
    </dgm:pt>
    <dgm:pt modelId="{5BB9C585-FC92-4112-8089-6E86A093FC39}" type="pres">
      <dgm:prSet presAssocID="{6B628325-8CDA-405F-905F-49625A8EEDD4}" presName="bgRect" presStyleLbl="bgAccFollowNode1" presStyleIdx="1" presStyleCnt="3"/>
      <dgm:spPr/>
    </dgm:pt>
    <dgm:pt modelId="{0A5D94F2-E806-4794-85CB-FF911A947FF0}" type="pres">
      <dgm:prSet presAssocID="{6FE5B3E1-1A80-46C1-AE0C-D17585D28A55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E0550EB1-B9BF-4C13-93C7-4161ED09882F}" type="pres">
      <dgm:prSet presAssocID="{6B628325-8CDA-405F-905F-49625A8EEDD4}" presName="bottomLine" presStyleLbl="alignNode1" presStyleIdx="3" presStyleCnt="6">
        <dgm:presLayoutVars/>
      </dgm:prSet>
      <dgm:spPr/>
    </dgm:pt>
    <dgm:pt modelId="{06239D7F-963C-4631-9634-358D5917F439}" type="pres">
      <dgm:prSet presAssocID="{6B628325-8CDA-405F-905F-49625A8EEDD4}" presName="nodeText" presStyleLbl="bgAccFollowNode1" presStyleIdx="1" presStyleCnt="3">
        <dgm:presLayoutVars>
          <dgm:bulletEnabled val="1"/>
        </dgm:presLayoutVars>
      </dgm:prSet>
      <dgm:spPr/>
    </dgm:pt>
    <dgm:pt modelId="{5DC2B747-8F0F-49A6-83F4-47758C17F201}" type="pres">
      <dgm:prSet presAssocID="{6FE5B3E1-1A80-46C1-AE0C-D17585D28A55}" presName="sibTrans" presStyleCnt="0"/>
      <dgm:spPr/>
    </dgm:pt>
    <dgm:pt modelId="{D46436BA-549E-49ED-B78C-5A4051A50E6A}" type="pres">
      <dgm:prSet presAssocID="{4C3BECBF-D3D9-4109-9CA7-2B2E29EF871C}" presName="compositeNode" presStyleCnt="0">
        <dgm:presLayoutVars>
          <dgm:bulletEnabled val="1"/>
        </dgm:presLayoutVars>
      </dgm:prSet>
      <dgm:spPr/>
    </dgm:pt>
    <dgm:pt modelId="{5E15EC74-398C-4A34-9677-E52B0459F87A}" type="pres">
      <dgm:prSet presAssocID="{4C3BECBF-D3D9-4109-9CA7-2B2E29EF871C}" presName="bgRect" presStyleLbl="bgAccFollowNode1" presStyleIdx="2" presStyleCnt="3"/>
      <dgm:spPr/>
    </dgm:pt>
    <dgm:pt modelId="{C25A176E-7F46-452E-9689-0416CD0E90E7}" type="pres">
      <dgm:prSet presAssocID="{235DCB09-DFF2-4FA6-AD16-11E5A0E1398F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0190F0AC-6D14-493B-BA58-AA82567C3ED5}" type="pres">
      <dgm:prSet presAssocID="{4C3BECBF-D3D9-4109-9CA7-2B2E29EF871C}" presName="bottomLine" presStyleLbl="alignNode1" presStyleIdx="5" presStyleCnt="6">
        <dgm:presLayoutVars/>
      </dgm:prSet>
      <dgm:spPr/>
    </dgm:pt>
    <dgm:pt modelId="{96EAD7D7-41BF-4F56-B13B-128B81846CC2}" type="pres">
      <dgm:prSet presAssocID="{4C3BECBF-D3D9-4109-9CA7-2B2E29EF871C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B7395621-7588-4E3B-8545-14A9E57DDD88}" srcId="{7CB15ACC-805C-43B1-8697-4151DDA95627}" destId="{4C3BECBF-D3D9-4109-9CA7-2B2E29EF871C}" srcOrd="2" destOrd="0" parTransId="{F9C3F96D-B87C-4B21-A0D7-1970638EA220}" sibTransId="{235DCB09-DFF2-4FA6-AD16-11E5A0E1398F}"/>
    <dgm:cxn modelId="{7184B524-C55E-484A-81CE-6FA15C2EDA18}" type="presOf" srcId="{6FE5B3E1-1A80-46C1-AE0C-D17585D28A55}" destId="{0A5D94F2-E806-4794-85CB-FF911A947FF0}" srcOrd="0" destOrd="0" presId="urn:microsoft.com/office/officeart/2016/7/layout/BasicLinearProcessNumbered"/>
    <dgm:cxn modelId="{FDB30F30-B54A-49BC-B800-CD6950B86427}" srcId="{7CB15ACC-805C-43B1-8697-4151DDA95627}" destId="{6B628325-8CDA-405F-905F-49625A8EEDD4}" srcOrd="1" destOrd="0" parTransId="{A53467E2-D099-4458-AF3D-9AF6D6898B32}" sibTransId="{6FE5B3E1-1A80-46C1-AE0C-D17585D28A55}"/>
    <dgm:cxn modelId="{48306E3D-2454-4C56-9821-B864AA446A2A}" type="presOf" srcId="{235DCB09-DFF2-4FA6-AD16-11E5A0E1398F}" destId="{C25A176E-7F46-452E-9689-0416CD0E90E7}" srcOrd="0" destOrd="0" presId="urn:microsoft.com/office/officeart/2016/7/layout/BasicLinearProcessNumbered"/>
    <dgm:cxn modelId="{437E6063-4A31-4322-B1DC-01C53B88E5C7}" type="presOf" srcId="{59C8DF9C-AA0B-4996-B24E-6D178F9DD351}" destId="{85B85019-D3D3-4895-A297-E91148647AFC}" srcOrd="0" destOrd="0" presId="urn:microsoft.com/office/officeart/2016/7/layout/BasicLinearProcessNumbered"/>
    <dgm:cxn modelId="{DB0ED943-D858-42A6-A600-B97C9274643A}" type="presOf" srcId="{4C3BECBF-D3D9-4109-9CA7-2B2E29EF871C}" destId="{96EAD7D7-41BF-4F56-B13B-128B81846CC2}" srcOrd="1" destOrd="0" presId="urn:microsoft.com/office/officeart/2016/7/layout/BasicLinearProcessNumbered"/>
    <dgm:cxn modelId="{7E4EDE50-11A6-4AD7-8819-55195F48DB15}" type="presOf" srcId="{6B628325-8CDA-405F-905F-49625A8EEDD4}" destId="{5BB9C585-FC92-4112-8089-6E86A093FC39}" srcOrd="0" destOrd="0" presId="urn:microsoft.com/office/officeart/2016/7/layout/BasicLinearProcessNumbered"/>
    <dgm:cxn modelId="{50FF3D53-3475-425C-9D24-C53BA61D6DE6}" srcId="{7CB15ACC-805C-43B1-8697-4151DDA95627}" destId="{59C8DF9C-AA0B-4996-B24E-6D178F9DD351}" srcOrd="0" destOrd="0" parTransId="{B50F01DE-BEDE-4B91-8916-FBFC52D1AE66}" sibTransId="{6AC8294A-9241-40AF-B767-669EB88F1827}"/>
    <dgm:cxn modelId="{7F3B957B-E417-47D4-891D-B64E21C8B706}" type="presOf" srcId="{7CB15ACC-805C-43B1-8697-4151DDA95627}" destId="{2C192856-3D2E-4276-80B5-2DB87AE43025}" srcOrd="0" destOrd="0" presId="urn:microsoft.com/office/officeart/2016/7/layout/BasicLinearProcessNumbered"/>
    <dgm:cxn modelId="{032DFCAC-3EC4-4D8F-A457-EEC2BAFD53F4}" type="presOf" srcId="{59C8DF9C-AA0B-4996-B24E-6D178F9DD351}" destId="{174E0814-BD47-40F6-9DC8-BCF1BD8B7B3B}" srcOrd="1" destOrd="0" presId="urn:microsoft.com/office/officeart/2016/7/layout/BasicLinearProcessNumbered"/>
    <dgm:cxn modelId="{FC7A59CA-5FAD-4AEC-B5CE-4E253ACCF425}" type="presOf" srcId="{6AC8294A-9241-40AF-B767-669EB88F1827}" destId="{800B99FD-D941-434C-A5C5-AD8D5D6EA9BB}" srcOrd="0" destOrd="0" presId="urn:microsoft.com/office/officeart/2016/7/layout/BasicLinearProcessNumbered"/>
    <dgm:cxn modelId="{3908CAF4-5AD2-459B-A1E1-066E71644C84}" type="presOf" srcId="{4C3BECBF-D3D9-4109-9CA7-2B2E29EF871C}" destId="{5E15EC74-398C-4A34-9677-E52B0459F87A}" srcOrd="0" destOrd="0" presId="urn:microsoft.com/office/officeart/2016/7/layout/BasicLinearProcessNumbered"/>
    <dgm:cxn modelId="{43DD6BFE-4936-4365-AD87-B9C6C5EDD384}" type="presOf" srcId="{6B628325-8CDA-405F-905F-49625A8EEDD4}" destId="{06239D7F-963C-4631-9634-358D5917F439}" srcOrd="1" destOrd="0" presId="urn:microsoft.com/office/officeart/2016/7/layout/BasicLinearProcessNumbered"/>
    <dgm:cxn modelId="{5A37C8BA-C186-45B8-805F-977DF78237F1}" type="presParOf" srcId="{2C192856-3D2E-4276-80B5-2DB87AE43025}" destId="{14FEFC6C-2A4E-4257-A05C-3B4AD7A95794}" srcOrd="0" destOrd="0" presId="urn:microsoft.com/office/officeart/2016/7/layout/BasicLinearProcessNumbered"/>
    <dgm:cxn modelId="{9720AD63-2D68-457C-9987-60199F8AEB2E}" type="presParOf" srcId="{14FEFC6C-2A4E-4257-A05C-3B4AD7A95794}" destId="{85B85019-D3D3-4895-A297-E91148647AFC}" srcOrd="0" destOrd="0" presId="urn:microsoft.com/office/officeart/2016/7/layout/BasicLinearProcessNumbered"/>
    <dgm:cxn modelId="{E0474A6E-D86D-4123-8A43-FBEF4EC72F05}" type="presParOf" srcId="{14FEFC6C-2A4E-4257-A05C-3B4AD7A95794}" destId="{800B99FD-D941-434C-A5C5-AD8D5D6EA9BB}" srcOrd="1" destOrd="0" presId="urn:microsoft.com/office/officeart/2016/7/layout/BasicLinearProcessNumbered"/>
    <dgm:cxn modelId="{57BAB7D3-864D-4476-9498-3C114706EC97}" type="presParOf" srcId="{14FEFC6C-2A4E-4257-A05C-3B4AD7A95794}" destId="{05FFC86F-392C-4CDA-AFBE-6336BFB51279}" srcOrd="2" destOrd="0" presId="urn:microsoft.com/office/officeart/2016/7/layout/BasicLinearProcessNumbered"/>
    <dgm:cxn modelId="{30405200-17D2-4565-8725-3DAD5E13EB91}" type="presParOf" srcId="{14FEFC6C-2A4E-4257-A05C-3B4AD7A95794}" destId="{174E0814-BD47-40F6-9DC8-BCF1BD8B7B3B}" srcOrd="3" destOrd="0" presId="urn:microsoft.com/office/officeart/2016/7/layout/BasicLinearProcessNumbered"/>
    <dgm:cxn modelId="{B080700A-9A13-493C-95F6-C012B0388798}" type="presParOf" srcId="{2C192856-3D2E-4276-80B5-2DB87AE43025}" destId="{ABDA4ECD-E209-4723-BC89-C9ABE2A7B774}" srcOrd="1" destOrd="0" presId="urn:microsoft.com/office/officeart/2016/7/layout/BasicLinearProcessNumbered"/>
    <dgm:cxn modelId="{BE36DBEC-3BEE-41F8-ABAF-B4D7BDF0E975}" type="presParOf" srcId="{2C192856-3D2E-4276-80B5-2DB87AE43025}" destId="{38B0FEBD-40A9-4E01-8BB6-BF685B8BFB19}" srcOrd="2" destOrd="0" presId="urn:microsoft.com/office/officeart/2016/7/layout/BasicLinearProcessNumbered"/>
    <dgm:cxn modelId="{74F0B82C-80CB-4169-9C1B-91F39CB4DFEA}" type="presParOf" srcId="{38B0FEBD-40A9-4E01-8BB6-BF685B8BFB19}" destId="{5BB9C585-FC92-4112-8089-6E86A093FC39}" srcOrd="0" destOrd="0" presId="urn:microsoft.com/office/officeart/2016/7/layout/BasicLinearProcessNumbered"/>
    <dgm:cxn modelId="{45B7C376-6A34-4745-9C08-4EB86A4E7C82}" type="presParOf" srcId="{38B0FEBD-40A9-4E01-8BB6-BF685B8BFB19}" destId="{0A5D94F2-E806-4794-85CB-FF911A947FF0}" srcOrd="1" destOrd="0" presId="urn:microsoft.com/office/officeart/2016/7/layout/BasicLinearProcessNumbered"/>
    <dgm:cxn modelId="{66DC716B-41C3-4F4C-A5E2-E21A48CDE5A7}" type="presParOf" srcId="{38B0FEBD-40A9-4E01-8BB6-BF685B8BFB19}" destId="{E0550EB1-B9BF-4C13-93C7-4161ED09882F}" srcOrd="2" destOrd="0" presId="urn:microsoft.com/office/officeart/2016/7/layout/BasicLinearProcessNumbered"/>
    <dgm:cxn modelId="{D3CA38D8-4B8E-4B04-A064-A9FE88BD4F9C}" type="presParOf" srcId="{38B0FEBD-40A9-4E01-8BB6-BF685B8BFB19}" destId="{06239D7F-963C-4631-9634-358D5917F439}" srcOrd="3" destOrd="0" presId="urn:microsoft.com/office/officeart/2016/7/layout/BasicLinearProcessNumbered"/>
    <dgm:cxn modelId="{FD3AFA75-E2C6-457A-8A1D-09FADA782654}" type="presParOf" srcId="{2C192856-3D2E-4276-80B5-2DB87AE43025}" destId="{5DC2B747-8F0F-49A6-83F4-47758C17F201}" srcOrd="3" destOrd="0" presId="urn:microsoft.com/office/officeart/2016/7/layout/BasicLinearProcessNumbered"/>
    <dgm:cxn modelId="{73D66A20-FA4F-47C2-BCDE-1E2DAE4A39CF}" type="presParOf" srcId="{2C192856-3D2E-4276-80B5-2DB87AE43025}" destId="{D46436BA-549E-49ED-B78C-5A4051A50E6A}" srcOrd="4" destOrd="0" presId="urn:microsoft.com/office/officeart/2016/7/layout/BasicLinearProcessNumbered"/>
    <dgm:cxn modelId="{6FF36D58-84A9-4506-B871-802FB4BD1682}" type="presParOf" srcId="{D46436BA-549E-49ED-B78C-5A4051A50E6A}" destId="{5E15EC74-398C-4A34-9677-E52B0459F87A}" srcOrd="0" destOrd="0" presId="urn:microsoft.com/office/officeart/2016/7/layout/BasicLinearProcessNumbered"/>
    <dgm:cxn modelId="{A80A2D69-EEBE-467F-8E4B-375349D77B1D}" type="presParOf" srcId="{D46436BA-549E-49ED-B78C-5A4051A50E6A}" destId="{C25A176E-7F46-452E-9689-0416CD0E90E7}" srcOrd="1" destOrd="0" presId="urn:microsoft.com/office/officeart/2016/7/layout/BasicLinearProcessNumbered"/>
    <dgm:cxn modelId="{2FD3198E-845B-4975-A263-80B08A4D9D23}" type="presParOf" srcId="{D46436BA-549E-49ED-B78C-5A4051A50E6A}" destId="{0190F0AC-6D14-493B-BA58-AA82567C3ED5}" srcOrd="2" destOrd="0" presId="urn:microsoft.com/office/officeart/2016/7/layout/BasicLinearProcessNumbered"/>
    <dgm:cxn modelId="{6CE014C8-D72F-485E-B00D-4A63D0BEB9CB}" type="presParOf" srcId="{D46436BA-549E-49ED-B78C-5A4051A50E6A}" destId="{96EAD7D7-41BF-4F56-B13B-128B81846CC2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85019-D3D3-4895-A297-E91148647AFC}">
      <dsp:nvSpPr>
        <dsp:cNvPr id="0" name=""/>
        <dsp:cNvSpPr/>
      </dsp:nvSpPr>
      <dsp:spPr>
        <a:xfrm>
          <a:off x="0" y="0"/>
          <a:ext cx="3411209" cy="34789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951" tIns="330200" rIns="265951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 err="1"/>
            <a:t>Narrow</a:t>
          </a:r>
          <a:r>
            <a:rPr lang="nl-NL" sz="2600" kern="1200" dirty="0"/>
            <a:t> AI (ANI): AI kan voorgeprogrammeerde commando’s uitvoeren. </a:t>
          </a:r>
          <a:endParaRPr lang="en-US" sz="2600" kern="1200" dirty="0"/>
        </a:p>
      </dsp:txBody>
      <dsp:txXfrm>
        <a:off x="0" y="1321997"/>
        <a:ext cx="3411209" cy="2087364"/>
      </dsp:txXfrm>
    </dsp:sp>
    <dsp:sp modelId="{800B99FD-D941-434C-A5C5-AD8D5D6EA9BB}">
      <dsp:nvSpPr>
        <dsp:cNvPr id="0" name=""/>
        <dsp:cNvSpPr/>
      </dsp:nvSpPr>
      <dsp:spPr>
        <a:xfrm>
          <a:off x="1183763" y="347893"/>
          <a:ext cx="1043682" cy="10436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370" tIns="12700" rIns="8137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336607" y="500737"/>
        <a:ext cx="737994" cy="737994"/>
      </dsp:txXfrm>
    </dsp:sp>
    <dsp:sp modelId="{05FFC86F-392C-4CDA-AFBE-6336BFB51279}">
      <dsp:nvSpPr>
        <dsp:cNvPr id="0" name=""/>
        <dsp:cNvSpPr/>
      </dsp:nvSpPr>
      <dsp:spPr>
        <a:xfrm>
          <a:off x="0" y="3478868"/>
          <a:ext cx="3411209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9C585-FC92-4112-8089-6E86A093FC39}">
      <dsp:nvSpPr>
        <dsp:cNvPr id="0" name=""/>
        <dsp:cNvSpPr/>
      </dsp:nvSpPr>
      <dsp:spPr>
        <a:xfrm>
          <a:off x="3752329" y="0"/>
          <a:ext cx="3411209" cy="34789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951" tIns="330200" rIns="265951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General AI (AGI): Kan zelf content creëren, gelijk waardig aan menselijke intelligentie. </a:t>
          </a:r>
          <a:endParaRPr lang="en-US" sz="2600" kern="1200" dirty="0"/>
        </a:p>
      </dsp:txBody>
      <dsp:txXfrm>
        <a:off x="3752329" y="1321997"/>
        <a:ext cx="3411209" cy="2087364"/>
      </dsp:txXfrm>
    </dsp:sp>
    <dsp:sp modelId="{0A5D94F2-E806-4794-85CB-FF911A947FF0}">
      <dsp:nvSpPr>
        <dsp:cNvPr id="0" name=""/>
        <dsp:cNvSpPr/>
      </dsp:nvSpPr>
      <dsp:spPr>
        <a:xfrm>
          <a:off x="4936093" y="347893"/>
          <a:ext cx="1043682" cy="10436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370" tIns="12700" rIns="8137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5088937" y="500737"/>
        <a:ext cx="737994" cy="737994"/>
      </dsp:txXfrm>
    </dsp:sp>
    <dsp:sp modelId="{E0550EB1-B9BF-4C13-93C7-4161ED09882F}">
      <dsp:nvSpPr>
        <dsp:cNvPr id="0" name=""/>
        <dsp:cNvSpPr/>
      </dsp:nvSpPr>
      <dsp:spPr>
        <a:xfrm>
          <a:off x="3752329" y="3478868"/>
          <a:ext cx="3411209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5EC74-398C-4A34-9677-E52B0459F87A}">
      <dsp:nvSpPr>
        <dsp:cNvPr id="0" name=""/>
        <dsp:cNvSpPr/>
      </dsp:nvSpPr>
      <dsp:spPr>
        <a:xfrm>
          <a:off x="7504659" y="0"/>
          <a:ext cx="3411209" cy="347894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951" tIns="330200" rIns="265951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 err="1"/>
            <a:t>Artificial</a:t>
          </a:r>
          <a:r>
            <a:rPr lang="nl-NL" sz="2600" kern="1200" dirty="0"/>
            <a:t> Superintelligence (ASI): AI krijgt bewustzijn en geweten, kan taken </a:t>
          </a:r>
          <a:endParaRPr lang="en-US" sz="2600" kern="1200" dirty="0"/>
        </a:p>
      </dsp:txBody>
      <dsp:txXfrm>
        <a:off x="7504659" y="1321997"/>
        <a:ext cx="3411209" cy="2087364"/>
      </dsp:txXfrm>
    </dsp:sp>
    <dsp:sp modelId="{C25A176E-7F46-452E-9689-0416CD0E90E7}">
      <dsp:nvSpPr>
        <dsp:cNvPr id="0" name=""/>
        <dsp:cNvSpPr/>
      </dsp:nvSpPr>
      <dsp:spPr>
        <a:xfrm>
          <a:off x="8688423" y="347893"/>
          <a:ext cx="1043682" cy="104368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370" tIns="12700" rIns="8137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841267" y="500737"/>
        <a:ext cx="737994" cy="737994"/>
      </dsp:txXfrm>
    </dsp:sp>
    <dsp:sp modelId="{0190F0AC-6D14-493B-BA58-AA82567C3ED5}">
      <dsp:nvSpPr>
        <dsp:cNvPr id="0" name=""/>
        <dsp:cNvSpPr/>
      </dsp:nvSpPr>
      <dsp:spPr>
        <a:xfrm>
          <a:off x="7504659" y="3478868"/>
          <a:ext cx="3411209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0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6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2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1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4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69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83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1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0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7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0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1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4WZ_k0vUDM?start=95&amp;feature=oembed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hyperlink" Target="https://insideevs.com/news/631390/tesla-roadster-2-improve-every-metric-of-2017-prototype/" TargetMode="External"/><Relationship Id="rId3" Type="http://schemas.openxmlformats.org/officeDocument/2006/relationships/hyperlink" Target="https://boekdrukken.be/online-verkopen-van-je-boek/" TargetMode="External"/><Relationship Id="rId7" Type="http://schemas.openxmlformats.org/officeDocument/2006/relationships/hyperlink" Target="https://venturebeat.com/mobile/netflix-made-a-new-logo-thats-designed-for-mobile-devices/" TargetMode="External"/><Relationship Id="rId12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s://www.emerce.nl/nieuws/gezichtsherkenning-smartphones-eenvoudig-omzeilen" TargetMode="External"/><Relationship Id="rId5" Type="http://schemas.openxmlformats.org/officeDocument/2006/relationships/hyperlink" Target="https://www.cultofmac.com/390181/5-ways-hey-siri-will-change-your-life-for-the-better/" TargetMode="External"/><Relationship Id="rId15" Type="http://schemas.openxmlformats.org/officeDocument/2006/relationships/hyperlink" Target="https://appwiki.nl/jouwweb" TargetMode="External"/><Relationship Id="rId10" Type="http://schemas.openxmlformats.org/officeDocument/2006/relationships/image" Target="../media/image7.jpg"/><Relationship Id="rId4" Type="http://schemas.openxmlformats.org/officeDocument/2006/relationships/image" Target="../media/image4.jpg"/><Relationship Id="rId9" Type="http://schemas.openxmlformats.org/officeDocument/2006/relationships/hyperlink" Target="https://www.protection1.com.au/commercial-security/cctv-systems/" TargetMode="External"/><Relationship Id="rId1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iso.ai/deep-learning/artificial-intelligence-types/#:~:text=What%20are%20the%203%20Types%20of%20Artificial%20Intelligence%3F,Strong%20AI%2C%20and%20%28AGI%29%203%20Artificial%20Superintelligence%20%28ASI%2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4F87819-B70D-4927-B657-7D175613F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CB3820D-C773-4632-9F79-C890E1B2B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177668"/>
          </a:xfrm>
          <a:custGeom>
            <a:avLst/>
            <a:gdLst>
              <a:gd name="connsiteX0" fmla="*/ 6861986 w 12191999"/>
              <a:gd name="connsiteY0" fmla="*/ 6107659 h 6177668"/>
              <a:gd name="connsiteX1" fmla="*/ 6860986 w 12191999"/>
              <a:gd name="connsiteY1" fmla="*/ 6107739 h 6177668"/>
              <a:gd name="connsiteX2" fmla="*/ 6860759 w 12191999"/>
              <a:gd name="connsiteY2" fmla="*/ 6108287 h 6177668"/>
              <a:gd name="connsiteX3" fmla="*/ 0 w 12191999"/>
              <a:gd name="connsiteY3" fmla="*/ 0 h 6177668"/>
              <a:gd name="connsiteX4" fmla="*/ 12191999 w 12191999"/>
              <a:gd name="connsiteY4" fmla="*/ 0 h 6177668"/>
              <a:gd name="connsiteX5" fmla="*/ 12191999 w 12191999"/>
              <a:gd name="connsiteY5" fmla="*/ 5215324 h 6177668"/>
              <a:gd name="connsiteX6" fmla="*/ 12144282 w 12191999"/>
              <a:gd name="connsiteY6" fmla="*/ 5229900 h 6177668"/>
              <a:gd name="connsiteX7" fmla="*/ 11759192 w 12191999"/>
              <a:gd name="connsiteY7" fmla="*/ 5336208 h 6177668"/>
              <a:gd name="connsiteX8" fmla="*/ 10505159 w 12191999"/>
              <a:gd name="connsiteY8" fmla="*/ 5627228 h 6177668"/>
              <a:gd name="connsiteX9" fmla="*/ 9501755 w 12191999"/>
              <a:gd name="connsiteY9" fmla="*/ 5807012 h 6177668"/>
              <a:gd name="connsiteX10" fmla="*/ 8534155 w 12191999"/>
              <a:gd name="connsiteY10" fmla="*/ 5944240 h 6177668"/>
              <a:gd name="connsiteX11" fmla="*/ 7790171 w 12191999"/>
              <a:gd name="connsiteY11" fmla="*/ 6026297 h 6177668"/>
              <a:gd name="connsiteX12" fmla="*/ 7024337 w 12191999"/>
              <a:gd name="connsiteY12" fmla="*/ 6093812 h 6177668"/>
              <a:gd name="connsiteX13" fmla="*/ 7008892 w 12191999"/>
              <a:gd name="connsiteY13" fmla="*/ 6095938 h 6177668"/>
              <a:gd name="connsiteX14" fmla="*/ 6862735 w 12191999"/>
              <a:gd name="connsiteY14" fmla="*/ 6107599 h 6177668"/>
              <a:gd name="connsiteX15" fmla="*/ 6872248 w 12191999"/>
              <a:gd name="connsiteY15" fmla="*/ 6109467 h 6177668"/>
              <a:gd name="connsiteX16" fmla="*/ 6907812 w 12191999"/>
              <a:gd name="connsiteY16" fmla="*/ 6107715 h 6177668"/>
              <a:gd name="connsiteX17" fmla="*/ 6956484 w 12191999"/>
              <a:gd name="connsiteY17" fmla="*/ 6104658 h 6177668"/>
              <a:gd name="connsiteX18" fmla="*/ 7652688 w 12191999"/>
              <a:gd name="connsiteY18" fmla="*/ 6071273 h 6177668"/>
              <a:gd name="connsiteX19" fmla="*/ 8699923 w 12191999"/>
              <a:gd name="connsiteY19" fmla="*/ 5982083 h 6177668"/>
              <a:gd name="connsiteX20" fmla="*/ 9557819 w 12191999"/>
              <a:gd name="connsiteY20" fmla="*/ 5875435 h 6177668"/>
              <a:gd name="connsiteX21" fmla="*/ 10709534 w 12191999"/>
              <a:gd name="connsiteY21" fmla="*/ 5676156 h 6177668"/>
              <a:gd name="connsiteX22" fmla="*/ 12081554 w 12191999"/>
              <a:gd name="connsiteY22" fmla="*/ 5341561 h 6177668"/>
              <a:gd name="connsiteX23" fmla="*/ 12191999 w 12191999"/>
              <a:gd name="connsiteY23" fmla="*/ 5308238 h 6177668"/>
              <a:gd name="connsiteX24" fmla="*/ 12191999 w 12191999"/>
              <a:gd name="connsiteY24" fmla="*/ 5364054 h 6177668"/>
              <a:gd name="connsiteX25" fmla="*/ 11911964 w 12191999"/>
              <a:gd name="connsiteY25" fmla="*/ 5447316 h 6177668"/>
              <a:gd name="connsiteX26" fmla="*/ 11020049 w 12191999"/>
              <a:gd name="connsiteY26" fmla="*/ 5667491 h 6177668"/>
              <a:gd name="connsiteX27" fmla="*/ 10064425 w 12191999"/>
              <a:gd name="connsiteY27" fmla="*/ 5852245 h 6177668"/>
              <a:gd name="connsiteX28" fmla="*/ 9264124 w 12191999"/>
              <a:gd name="connsiteY28" fmla="*/ 5971252 h 6177668"/>
              <a:gd name="connsiteX29" fmla="*/ 8654182 w 12191999"/>
              <a:gd name="connsiteY29" fmla="*/ 6042605 h 6177668"/>
              <a:gd name="connsiteX30" fmla="*/ 7938866 w 12191999"/>
              <a:gd name="connsiteY30" fmla="*/ 6105677 h 6177668"/>
              <a:gd name="connsiteX31" fmla="*/ 7008089 w 12191999"/>
              <a:gd name="connsiteY31" fmla="*/ 6158427 h 6177668"/>
              <a:gd name="connsiteX32" fmla="*/ 6549390 w 12191999"/>
              <a:gd name="connsiteY32" fmla="*/ 6172697 h 6177668"/>
              <a:gd name="connsiteX33" fmla="*/ 6433696 w 12191999"/>
              <a:gd name="connsiteY33" fmla="*/ 6177668 h 6177668"/>
              <a:gd name="connsiteX34" fmla="*/ 6127899 w 12191999"/>
              <a:gd name="connsiteY34" fmla="*/ 6177668 h 6177668"/>
              <a:gd name="connsiteX35" fmla="*/ 6048391 w 12191999"/>
              <a:gd name="connsiteY35" fmla="*/ 6172953 h 6177668"/>
              <a:gd name="connsiteX36" fmla="*/ 5334221 w 12191999"/>
              <a:gd name="connsiteY36" fmla="*/ 6135747 h 6177668"/>
              <a:gd name="connsiteX37" fmla="*/ 4413510 w 12191999"/>
              <a:gd name="connsiteY37" fmla="*/ 6072039 h 6177668"/>
              <a:gd name="connsiteX38" fmla="*/ 3438265 w 12191999"/>
              <a:gd name="connsiteY38" fmla="*/ 5970870 h 6177668"/>
              <a:gd name="connsiteX39" fmla="*/ 2425303 w 12191999"/>
              <a:gd name="connsiteY39" fmla="*/ 5848805 h 6177668"/>
              <a:gd name="connsiteX40" fmla="*/ 1293973 w 12191999"/>
              <a:gd name="connsiteY40" fmla="*/ 5671060 h 6177668"/>
              <a:gd name="connsiteX41" fmla="*/ 126888 w 12191999"/>
              <a:gd name="connsiteY41" fmla="*/ 5425029 h 6177668"/>
              <a:gd name="connsiteX42" fmla="*/ 0 w 12191999"/>
              <a:gd name="connsiteY42" fmla="*/ 5392100 h 6177668"/>
              <a:gd name="connsiteX43" fmla="*/ 0 w 12191999"/>
              <a:gd name="connsiteY43" fmla="*/ 5333771 h 6177668"/>
              <a:gd name="connsiteX44" fmla="*/ 130837 w 12191999"/>
              <a:gd name="connsiteY44" fmla="*/ 5368509 h 6177668"/>
              <a:gd name="connsiteX45" fmla="*/ 660204 w 12191999"/>
              <a:gd name="connsiteY45" fmla="*/ 5490001 h 6177668"/>
              <a:gd name="connsiteX46" fmla="*/ 1831416 w 12191999"/>
              <a:gd name="connsiteY46" fmla="*/ 5705715 h 6177668"/>
              <a:gd name="connsiteX47" fmla="*/ 2677204 w 12191999"/>
              <a:gd name="connsiteY47" fmla="*/ 5825742 h 6177668"/>
              <a:gd name="connsiteX48" fmla="*/ 2644716 w 12191999"/>
              <a:gd name="connsiteY48" fmla="*/ 5815549 h 6177668"/>
              <a:gd name="connsiteX49" fmla="*/ 1173182 w 12191999"/>
              <a:gd name="connsiteY49" fmla="*/ 5474074 h 6177668"/>
              <a:gd name="connsiteX50" fmla="*/ 479527 w 12191999"/>
              <a:gd name="connsiteY50" fmla="*/ 5269379 h 6177668"/>
              <a:gd name="connsiteX51" fmla="*/ 0 w 12191999"/>
              <a:gd name="connsiteY51" fmla="*/ 5107083 h 617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602D97-4A70-A8BA-76B6-668EB104B7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31527"/>
          <a:stretch/>
        </p:blipFill>
        <p:spPr>
          <a:xfrm>
            <a:off x="20" y="10"/>
            <a:ext cx="12191979" cy="6177658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1A29B50-0136-2C82-9552-D1A8946E0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6747"/>
            <a:ext cx="9144000" cy="23876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800" dirty="0">
                <a:solidFill>
                  <a:schemeClr val="bg1"/>
                </a:solidFill>
              </a:rPr>
              <a:t>Artificial Intelligence </a:t>
            </a:r>
            <a:r>
              <a:rPr lang="nl-NL" sz="6800" dirty="0">
                <a:solidFill>
                  <a:schemeClr val="bg1"/>
                </a:solidFill>
              </a:rPr>
              <a:t>in de les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9705D33-D83A-5B5B-CD9F-FCA48DF5B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7080"/>
            <a:ext cx="9144000" cy="1197323"/>
          </a:xfrm>
        </p:spPr>
        <p:txBody>
          <a:bodyPr>
            <a:normAutofit/>
          </a:bodyPr>
          <a:lstStyle/>
          <a:p>
            <a:pPr algn="ctr"/>
            <a:endParaRPr lang="nl-NL" sz="3200">
              <a:solidFill>
                <a:schemeClr val="bg1"/>
              </a:solidFill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CB8EB4B-AFE9-41E8-95B0-F246E5740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650059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30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CB7D17-388B-A98E-A303-7FA784C6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DB2A0E-8144-C68D-03B3-037C5CFA3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 het einde van deze cursus:</a:t>
            </a:r>
          </a:p>
          <a:p>
            <a:r>
              <a:rPr lang="nl-NL" dirty="0"/>
              <a:t>Weet je wat AI is en welke vormen en stadia van AI er zijn. </a:t>
            </a:r>
          </a:p>
          <a:p>
            <a:r>
              <a:rPr lang="nl-NL" dirty="0"/>
              <a:t>Kan je kansen en risico’s van AI benoemen voor je lespraktijk. </a:t>
            </a:r>
          </a:p>
          <a:p>
            <a:r>
              <a:rPr lang="nl-NL" dirty="0"/>
              <a:t>Kan je een goede communicatie onderhouden met AI.</a:t>
            </a:r>
          </a:p>
          <a:p>
            <a:r>
              <a:rPr lang="nl-NL" dirty="0"/>
              <a:t>Heb je (een deel van) een les voorbereid met behulp van AI / waarin AI een rol speelt.</a:t>
            </a:r>
          </a:p>
        </p:txBody>
      </p:sp>
    </p:spTree>
    <p:extLst>
      <p:ext uri="{BB962C8B-B14F-4D97-AF65-F5344CB8AC3E}">
        <p14:creationId xmlns:p14="http://schemas.microsoft.com/office/powerpoint/2010/main" val="27855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35197-F8F8-0412-F43B-BA808C40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AI?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9AD632-0C91-AC0A-571F-F77837B64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Computer </a:t>
            </a:r>
          </a:p>
          <a:p>
            <a:r>
              <a:rPr lang="nl-NL" dirty="0"/>
              <a:t>Berekeningen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Onlinemedia 3" title="A Message from Ella | Without Consent">
            <a:hlinkClick r:id="" action="ppaction://media"/>
            <a:extLst>
              <a:ext uri="{FF2B5EF4-FFF2-40B4-BE49-F238E27FC236}">
                <a16:creationId xmlns:a16="http://schemas.microsoft.com/office/drawing/2014/main" id="{0A6DC8B3-93B5-66EA-180B-0E49049558E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18021" y="2104960"/>
            <a:ext cx="5835779" cy="329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3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572A74-C364-47CA-91F2-77C459780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kom je AI tegen? </a:t>
            </a:r>
          </a:p>
        </p:txBody>
      </p:sp>
      <p:pic>
        <p:nvPicPr>
          <p:cNvPr id="5" name="Tijdelijke aanduiding voor inhoud 4" descr="Afbeelding met cirkel, Lettertype, logo, Graphics&#10;&#10;Automatisch gegenereerde beschrijving">
            <a:extLst>
              <a:ext uri="{FF2B5EF4-FFF2-40B4-BE49-F238E27FC236}">
                <a16:creationId xmlns:a16="http://schemas.microsoft.com/office/drawing/2014/main" id="{AB732724-54F0-3018-3F3D-94686D0899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70698" y="2015801"/>
            <a:ext cx="2100457" cy="2100457"/>
          </a:xfrm>
        </p:spPr>
      </p:pic>
      <p:pic>
        <p:nvPicPr>
          <p:cNvPr id="7" name="Afbeelding 6" descr="Afbeelding met gadget, Draagbaar communicatietoestel, Mobiele telefoon, Communicatieapparaat&#10;&#10;Automatisch gegenereerde beschrijving">
            <a:extLst>
              <a:ext uri="{FF2B5EF4-FFF2-40B4-BE49-F238E27FC236}">
                <a16:creationId xmlns:a16="http://schemas.microsoft.com/office/drawing/2014/main" id="{CEEA2345-0CA5-978B-522B-E3C2A96349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8579" y="2065852"/>
            <a:ext cx="2714500" cy="1810028"/>
          </a:xfrm>
          <a:prstGeom prst="rect">
            <a:avLst/>
          </a:prstGeom>
        </p:spPr>
      </p:pic>
      <p:pic>
        <p:nvPicPr>
          <p:cNvPr id="9" name="Afbeelding 8" descr="Afbeelding met Graphics, schermopname, grafische vormgeving, rood&#10;&#10;Automatisch gegenereerde beschrijving">
            <a:extLst>
              <a:ext uri="{FF2B5EF4-FFF2-40B4-BE49-F238E27FC236}">
                <a16:creationId xmlns:a16="http://schemas.microsoft.com/office/drawing/2014/main" id="{1C9FFFB5-ACC0-F710-E1DA-BBB2DAE9EE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3969544" y="4627984"/>
            <a:ext cx="1690688" cy="1690688"/>
          </a:xfrm>
          <a:prstGeom prst="rect">
            <a:avLst/>
          </a:prstGeom>
        </p:spPr>
      </p:pic>
      <p:pic>
        <p:nvPicPr>
          <p:cNvPr id="11" name="Afbeelding 10" descr="Afbeelding met gebouw, buitenshuis, hemel, stad&#10;&#10;Automatisch gegenereerde beschrijving">
            <a:extLst>
              <a:ext uri="{FF2B5EF4-FFF2-40B4-BE49-F238E27FC236}">
                <a16:creationId xmlns:a16="http://schemas.microsoft.com/office/drawing/2014/main" id="{07B0655D-07CA-E681-0B68-646F6FFD485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483868" y="4702628"/>
            <a:ext cx="2455276" cy="1686724"/>
          </a:xfrm>
          <a:prstGeom prst="rect">
            <a:avLst/>
          </a:prstGeom>
        </p:spPr>
      </p:pic>
      <p:pic>
        <p:nvPicPr>
          <p:cNvPr id="13" name="Afbeelding 12" descr="Afbeelding met Menselijk gezicht, persoon, person, Menselijke baard&#10;&#10;Automatisch gegenereerde beschrijving">
            <a:extLst>
              <a:ext uri="{FF2B5EF4-FFF2-40B4-BE49-F238E27FC236}">
                <a16:creationId xmlns:a16="http://schemas.microsoft.com/office/drawing/2014/main" id="{105E8F1A-E523-1E4F-A990-882391E6B32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6690632" y="4453164"/>
            <a:ext cx="2677108" cy="1784739"/>
          </a:xfrm>
          <a:prstGeom prst="rect">
            <a:avLst/>
          </a:prstGeom>
        </p:spPr>
      </p:pic>
      <p:pic>
        <p:nvPicPr>
          <p:cNvPr id="15" name="Afbeelding 14" descr="Afbeelding met wiel, transport, auto, Automobielontwerp&#10;&#10;Automatisch gegenereerde beschrijving">
            <a:extLst>
              <a:ext uri="{FF2B5EF4-FFF2-40B4-BE49-F238E27FC236}">
                <a16:creationId xmlns:a16="http://schemas.microsoft.com/office/drawing/2014/main" id="{83A3E5D2-EF13-AFCF-DC21-E9DE2136320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8678774" y="2027594"/>
            <a:ext cx="3040475" cy="1710267"/>
          </a:xfrm>
          <a:prstGeom prst="rect">
            <a:avLst/>
          </a:prstGeom>
        </p:spPr>
      </p:pic>
      <p:pic>
        <p:nvPicPr>
          <p:cNvPr id="17" name="Afbeelding 16" descr="Afbeelding met Graphics, grafische vormgeving, Kleurrijkheid, Lettertype&#10;&#10;Automatisch gegenereerde beschrijving">
            <a:extLst>
              <a:ext uri="{FF2B5EF4-FFF2-40B4-BE49-F238E27FC236}">
                <a16:creationId xmlns:a16="http://schemas.microsoft.com/office/drawing/2014/main" id="{723FCCEC-08DC-95B7-8D59-5F2C5C80D82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5"/>
              </a:ext>
            </a:extLst>
          </a:blip>
          <a:stretch>
            <a:fillRect/>
          </a:stretch>
        </p:blipFill>
        <p:spPr>
          <a:xfrm>
            <a:off x="10019522" y="4074767"/>
            <a:ext cx="1810028" cy="181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43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48B37A-D31E-8F50-AC9B-E8FC8D662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nl-NL" sz="6100"/>
              <a:t>Welke stadia van AI zijn er?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2989"/>
          </a:solidFill>
          <a:ln w="34925">
            <a:solidFill>
              <a:srgbClr val="E7298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2C3610A-051D-57CA-1B1C-708005387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959171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1745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5F7F85-B41A-3191-7C13-66311116D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AI herkennen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EBCFEFB-5C1F-B1A6-8700-7E01C7F23D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Do’s</a:t>
            </a:r>
          </a:p>
          <a:p>
            <a:r>
              <a:rPr lang="nl-NL" dirty="0" err="1"/>
              <a:t>Rubrics</a:t>
            </a:r>
            <a:r>
              <a:rPr lang="nl-NL" dirty="0"/>
              <a:t> hanteren, gericht op leeropbrengst of proces.</a:t>
            </a:r>
          </a:p>
          <a:p>
            <a:r>
              <a:rPr lang="nl-NL" dirty="0"/>
              <a:t>Vragen stellen </a:t>
            </a:r>
            <a:r>
              <a:rPr lang="nl-NL" dirty="0" err="1"/>
              <a:t>nav</a:t>
            </a:r>
            <a:r>
              <a:rPr lang="nl-NL" dirty="0"/>
              <a:t> gemaakt werk</a:t>
            </a:r>
          </a:p>
          <a:p>
            <a:r>
              <a:rPr lang="nl-NL" dirty="0"/>
              <a:t>Kijk naar diepgang in het werk van leerlingen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47ACF62-31F0-9792-E837-75F8327590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err="1"/>
              <a:t>Don’ts</a:t>
            </a:r>
            <a:endParaRPr lang="nl-NL" b="1" dirty="0"/>
          </a:p>
          <a:p>
            <a:r>
              <a:rPr lang="nl-NL" dirty="0"/>
              <a:t>Plagiaatcontrole inzetten</a:t>
            </a:r>
          </a:p>
          <a:p>
            <a:r>
              <a:rPr lang="nl-NL" dirty="0"/>
              <a:t>Suggereren dat AI gebruikt is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98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F7168-9213-645D-06E0-FEE910F53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Bronvermelding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13D9C2-1B6E-EEBF-F1C2-C8ACC6217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200" dirty="0"/>
              <a:t>Stadia van AI: </a:t>
            </a:r>
            <a:r>
              <a:rPr lang="nl-NL" sz="1200" dirty="0">
                <a:hlinkClick r:id="rId2"/>
              </a:rPr>
              <a:t>https://viso.ai/deep-learning/artificial-intelligence-types/#:~:text=What%20are%20the%203%20Types%20of%20Artificial%20Intelligence%3F,Strong%20AI%2C%20and%20%28AGI%29%203%20Artificial%20Superintelligence%20%28ASI%29</a:t>
            </a:r>
            <a:r>
              <a:rPr lang="nl-NL" sz="1200" dirty="0"/>
              <a:t> </a:t>
            </a:r>
          </a:p>
          <a:p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60935221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2F1B2F"/>
      </a:dk2>
      <a:lt2>
        <a:srgbClr val="F0F3F2"/>
      </a:lt2>
      <a:accent1>
        <a:srgbClr val="E72989"/>
      </a:accent1>
      <a:accent2>
        <a:srgbClr val="D517C6"/>
      </a:accent2>
      <a:accent3>
        <a:srgbClr val="A629E7"/>
      </a:accent3>
      <a:accent4>
        <a:srgbClr val="542AD8"/>
      </a:accent4>
      <a:accent5>
        <a:srgbClr val="294AE7"/>
      </a:accent5>
      <a:accent6>
        <a:srgbClr val="1787D5"/>
      </a:accent6>
      <a:hlink>
        <a:srgbClr val="3F40BF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212</Words>
  <Application>Microsoft Office PowerPoint</Application>
  <PresentationFormat>Breedbeeld</PresentationFormat>
  <Paragraphs>26</Paragraphs>
  <Slides>7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Modern Love</vt:lpstr>
      <vt:lpstr>The Hand</vt:lpstr>
      <vt:lpstr>SketchyVTI</vt:lpstr>
      <vt:lpstr>Artificial Intelligence in de les</vt:lpstr>
      <vt:lpstr>Doelen</vt:lpstr>
      <vt:lpstr>Wat is AI?</vt:lpstr>
      <vt:lpstr>Waar kom je AI tegen? </vt:lpstr>
      <vt:lpstr>Welke stadia van AI zijn er? </vt:lpstr>
      <vt:lpstr>AI herkennen</vt:lpstr>
      <vt:lpstr>Bronvermelding</vt:lpstr>
    </vt:vector>
  </TitlesOfParts>
  <Company>Landstede 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in de les</dc:title>
  <dc:creator>Bastijn Oostra</dc:creator>
  <cp:lastModifiedBy>Bastijn Oostra</cp:lastModifiedBy>
  <cp:revision>1</cp:revision>
  <dcterms:created xsi:type="dcterms:W3CDTF">2024-07-02T06:48:17Z</dcterms:created>
  <dcterms:modified xsi:type="dcterms:W3CDTF">2024-07-02T09:09:25Z</dcterms:modified>
</cp:coreProperties>
</file>