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9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1" r:id="rId8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623D039-309B-4766-8AEE-9237AD05E1AD}" v="200" dt="2024-07-02T09:09:21.40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57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astijn Oostra" userId="aa5a7abd-625b-477c-a849-44aa261fecf4" providerId="ADAL" clId="{4623D039-309B-4766-8AEE-9237AD05E1AD}"/>
    <pc:docChg chg="undo custSel addSld delSld modSld">
      <pc:chgData name="Bastijn Oostra" userId="aa5a7abd-625b-477c-a849-44aa261fecf4" providerId="ADAL" clId="{4623D039-309B-4766-8AEE-9237AD05E1AD}" dt="2024-07-02T09:09:21.401" v="1030" actId="20577"/>
      <pc:docMkLst>
        <pc:docMk/>
      </pc:docMkLst>
      <pc:sldChg chg="modSp mod">
        <pc:chgData name="Bastijn Oostra" userId="aa5a7abd-625b-477c-a849-44aa261fecf4" providerId="ADAL" clId="{4623D039-309B-4766-8AEE-9237AD05E1AD}" dt="2024-07-02T07:16:32" v="13" actId="20577"/>
        <pc:sldMkLst>
          <pc:docMk/>
          <pc:sldMk cId="278554420" sldId="257"/>
        </pc:sldMkLst>
        <pc:spChg chg="mod">
          <ac:chgData name="Bastijn Oostra" userId="aa5a7abd-625b-477c-a849-44aa261fecf4" providerId="ADAL" clId="{4623D039-309B-4766-8AEE-9237AD05E1AD}" dt="2024-07-02T07:16:32" v="13" actId="20577"/>
          <ac:spMkLst>
            <pc:docMk/>
            <pc:sldMk cId="278554420" sldId="257"/>
            <ac:spMk id="3" creationId="{17DB2A0E-8144-C68D-03B3-037C5CFA3C7E}"/>
          </ac:spMkLst>
        </pc:spChg>
      </pc:sldChg>
      <pc:sldChg chg="addSp modSp new mod modAnim">
        <pc:chgData name="Bastijn Oostra" userId="aa5a7abd-625b-477c-a849-44aa261fecf4" providerId="ADAL" clId="{4623D039-309B-4766-8AEE-9237AD05E1AD}" dt="2024-07-02T08:13:01.964" v="651" actId="1076"/>
        <pc:sldMkLst>
          <pc:docMk/>
          <pc:sldMk cId="353636986" sldId="258"/>
        </pc:sldMkLst>
        <pc:spChg chg="mod">
          <ac:chgData name="Bastijn Oostra" userId="aa5a7abd-625b-477c-a849-44aa261fecf4" providerId="ADAL" clId="{4623D039-309B-4766-8AEE-9237AD05E1AD}" dt="2024-07-02T07:16:37.365" v="23" actId="20577"/>
          <ac:spMkLst>
            <pc:docMk/>
            <pc:sldMk cId="353636986" sldId="258"/>
            <ac:spMk id="2" creationId="{ABA35197-F8F8-0412-F43B-BA808C40685D}"/>
          </ac:spMkLst>
        </pc:spChg>
        <pc:spChg chg="mod">
          <ac:chgData name="Bastijn Oostra" userId="aa5a7abd-625b-477c-a849-44aa261fecf4" providerId="ADAL" clId="{4623D039-309B-4766-8AEE-9237AD05E1AD}" dt="2024-07-02T07:36:44.849" v="417" actId="20577"/>
          <ac:spMkLst>
            <pc:docMk/>
            <pc:sldMk cId="353636986" sldId="258"/>
            <ac:spMk id="3" creationId="{609AD632-0C91-AC0A-571F-F77837B642A3}"/>
          </ac:spMkLst>
        </pc:spChg>
        <pc:picChg chg="add mod">
          <ac:chgData name="Bastijn Oostra" userId="aa5a7abd-625b-477c-a849-44aa261fecf4" providerId="ADAL" clId="{4623D039-309B-4766-8AEE-9237AD05E1AD}" dt="2024-07-02T08:13:01.964" v="651" actId="1076"/>
          <ac:picMkLst>
            <pc:docMk/>
            <pc:sldMk cId="353636986" sldId="258"/>
            <ac:picMk id="4" creationId="{0A6DC8B3-93B5-66EA-180B-0E49049558E0}"/>
          </ac:picMkLst>
        </pc:picChg>
      </pc:sldChg>
      <pc:sldChg chg="addSp delSp modSp new mod">
        <pc:chgData name="Bastijn Oostra" userId="aa5a7abd-625b-477c-a849-44aa261fecf4" providerId="ADAL" clId="{4623D039-309B-4766-8AEE-9237AD05E1AD}" dt="2024-07-02T07:35:37.111" v="363" actId="1076"/>
        <pc:sldMkLst>
          <pc:docMk/>
          <pc:sldMk cId="616430652" sldId="259"/>
        </pc:sldMkLst>
        <pc:spChg chg="mod">
          <ac:chgData name="Bastijn Oostra" userId="aa5a7abd-625b-477c-a849-44aa261fecf4" providerId="ADAL" clId="{4623D039-309B-4766-8AEE-9237AD05E1AD}" dt="2024-07-02T07:17:39.334" v="71" actId="20577"/>
          <ac:spMkLst>
            <pc:docMk/>
            <pc:sldMk cId="616430652" sldId="259"/>
            <ac:spMk id="2" creationId="{83572A74-C364-47CA-91F2-77C459780DAA}"/>
          </ac:spMkLst>
        </pc:spChg>
        <pc:spChg chg="del">
          <ac:chgData name="Bastijn Oostra" userId="aa5a7abd-625b-477c-a849-44aa261fecf4" providerId="ADAL" clId="{4623D039-309B-4766-8AEE-9237AD05E1AD}" dt="2024-07-02T07:31:57.266" v="319" actId="931"/>
          <ac:spMkLst>
            <pc:docMk/>
            <pc:sldMk cId="616430652" sldId="259"/>
            <ac:spMk id="3" creationId="{5BC94849-A066-AE7D-CD5F-53FB83B336F8}"/>
          </ac:spMkLst>
        </pc:spChg>
        <pc:picChg chg="add mod">
          <ac:chgData name="Bastijn Oostra" userId="aa5a7abd-625b-477c-a849-44aa261fecf4" providerId="ADAL" clId="{4623D039-309B-4766-8AEE-9237AD05E1AD}" dt="2024-07-02T07:35:12.738" v="357" actId="1076"/>
          <ac:picMkLst>
            <pc:docMk/>
            <pc:sldMk cId="616430652" sldId="259"/>
            <ac:picMk id="5" creationId="{AB732724-54F0-3018-3F3D-94686D089908}"/>
          </ac:picMkLst>
        </pc:picChg>
        <pc:picChg chg="add mod">
          <ac:chgData name="Bastijn Oostra" userId="aa5a7abd-625b-477c-a849-44aa261fecf4" providerId="ADAL" clId="{4623D039-309B-4766-8AEE-9237AD05E1AD}" dt="2024-07-02T07:35:06.659" v="356" actId="14100"/>
          <ac:picMkLst>
            <pc:docMk/>
            <pc:sldMk cId="616430652" sldId="259"/>
            <ac:picMk id="7" creationId="{CEEA2345-0CA5-978B-522B-E3C2A9634968}"/>
          </ac:picMkLst>
        </pc:picChg>
        <pc:picChg chg="add mod">
          <ac:chgData name="Bastijn Oostra" userId="aa5a7abd-625b-477c-a849-44aa261fecf4" providerId="ADAL" clId="{4623D039-309B-4766-8AEE-9237AD05E1AD}" dt="2024-07-02T07:35:03.400" v="354" actId="1076"/>
          <ac:picMkLst>
            <pc:docMk/>
            <pc:sldMk cId="616430652" sldId="259"/>
            <ac:picMk id="9" creationId="{1C9FFFB5-ACC0-F710-E1DA-BBB2DAE9EEC7}"/>
          </ac:picMkLst>
        </pc:picChg>
        <pc:picChg chg="add mod">
          <ac:chgData name="Bastijn Oostra" userId="aa5a7abd-625b-477c-a849-44aa261fecf4" providerId="ADAL" clId="{4623D039-309B-4766-8AEE-9237AD05E1AD}" dt="2024-07-02T07:34:59.506" v="352" actId="1076"/>
          <ac:picMkLst>
            <pc:docMk/>
            <pc:sldMk cId="616430652" sldId="259"/>
            <ac:picMk id="11" creationId="{07B0655D-07CA-E681-0B68-646F6FFD485C}"/>
          </ac:picMkLst>
        </pc:picChg>
        <pc:picChg chg="add mod">
          <ac:chgData name="Bastijn Oostra" userId="aa5a7abd-625b-477c-a849-44aa261fecf4" providerId="ADAL" clId="{4623D039-309B-4766-8AEE-9237AD05E1AD}" dt="2024-07-02T07:35:37.111" v="363" actId="1076"/>
          <ac:picMkLst>
            <pc:docMk/>
            <pc:sldMk cId="616430652" sldId="259"/>
            <ac:picMk id="13" creationId="{105E8F1A-E523-1E4F-A990-882391E6B326}"/>
          </ac:picMkLst>
        </pc:picChg>
        <pc:picChg chg="add mod">
          <ac:chgData name="Bastijn Oostra" userId="aa5a7abd-625b-477c-a849-44aa261fecf4" providerId="ADAL" clId="{4623D039-309B-4766-8AEE-9237AD05E1AD}" dt="2024-07-02T07:34:49.111" v="345" actId="1076"/>
          <ac:picMkLst>
            <pc:docMk/>
            <pc:sldMk cId="616430652" sldId="259"/>
            <ac:picMk id="15" creationId="{83A3E5D2-EF13-AFCF-DC21-E9DE21363204}"/>
          </ac:picMkLst>
        </pc:picChg>
        <pc:picChg chg="add mod">
          <ac:chgData name="Bastijn Oostra" userId="aa5a7abd-625b-477c-a849-44aa261fecf4" providerId="ADAL" clId="{4623D039-309B-4766-8AEE-9237AD05E1AD}" dt="2024-07-02T07:35:36.029" v="362" actId="1076"/>
          <ac:picMkLst>
            <pc:docMk/>
            <pc:sldMk cId="616430652" sldId="259"/>
            <ac:picMk id="17" creationId="{723FCCEC-08DC-95B7-8D59-5F2C5C80D824}"/>
          </ac:picMkLst>
        </pc:picChg>
      </pc:sldChg>
      <pc:sldChg chg="addSp delSp modSp new mod setBg">
        <pc:chgData name="Bastijn Oostra" userId="aa5a7abd-625b-477c-a849-44aa261fecf4" providerId="ADAL" clId="{4623D039-309B-4766-8AEE-9237AD05E1AD}" dt="2024-07-02T09:09:21.401" v="1030" actId="20577"/>
        <pc:sldMkLst>
          <pc:docMk/>
          <pc:sldMk cId="3931745519" sldId="260"/>
        </pc:sldMkLst>
        <pc:spChg chg="mod">
          <ac:chgData name="Bastijn Oostra" userId="aa5a7abd-625b-477c-a849-44aa261fecf4" providerId="ADAL" clId="{4623D039-309B-4766-8AEE-9237AD05E1AD}" dt="2024-07-02T07:20:14.403" v="318" actId="26606"/>
          <ac:spMkLst>
            <pc:docMk/>
            <pc:sldMk cId="3931745519" sldId="260"/>
            <ac:spMk id="2" creationId="{DB48B37A-D31E-8F50-AC9B-E8FC8D66297E}"/>
          </ac:spMkLst>
        </pc:spChg>
        <pc:spChg chg="add del mod">
          <ac:chgData name="Bastijn Oostra" userId="aa5a7abd-625b-477c-a849-44aa261fecf4" providerId="ADAL" clId="{4623D039-309B-4766-8AEE-9237AD05E1AD}" dt="2024-07-02T07:20:14.403" v="318" actId="26606"/>
          <ac:spMkLst>
            <pc:docMk/>
            <pc:sldMk cId="3931745519" sldId="260"/>
            <ac:spMk id="3" creationId="{8D5CF068-0E03-3B99-BF2F-60205F965D02}"/>
          </ac:spMkLst>
        </pc:spChg>
        <pc:spChg chg="add del mod">
          <ac:chgData name="Bastijn Oostra" userId="aa5a7abd-625b-477c-a849-44aa261fecf4" providerId="ADAL" clId="{4623D039-309B-4766-8AEE-9237AD05E1AD}" dt="2024-07-02T07:57:43.089" v="603"/>
          <ac:spMkLst>
            <pc:docMk/>
            <pc:sldMk cId="3931745519" sldId="260"/>
            <ac:spMk id="4" creationId="{C79387E3-D45B-87AD-0775-68D81F70B7A8}"/>
          </ac:spMkLst>
        </pc:spChg>
        <pc:spChg chg="add del mod">
          <ac:chgData name="Bastijn Oostra" userId="aa5a7abd-625b-477c-a849-44aa261fecf4" providerId="ADAL" clId="{4623D039-309B-4766-8AEE-9237AD05E1AD}" dt="2024-07-02T07:57:50.023" v="605" actId="478"/>
          <ac:spMkLst>
            <pc:docMk/>
            <pc:sldMk cId="3931745519" sldId="260"/>
            <ac:spMk id="6" creationId="{5FFDD969-D434-32DB-21F6-9FA8A73401D1}"/>
          </ac:spMkLst>
        </pc:spChg>
        <pc:spChg chg="add del">
          <ac:chgData name="Bastijn Oostra" userId="aa5a7abd-625b-477c-a849-44aa261fecf4" providerId="ADAL" clId="{4623D039-309B-4766-8AEE-9237AD05E1AD}" dt="2024-07-02T07:58:00.525" v="607" actId="478"/>
          <ac:spMkLst>
            <pc:docMk/>
            <pc:sldMk cId="3931745519" sldId="260"/>
            <ac:spMk id="7" creationId="{4B71D61C-35C4-172D-C7D3-9D55EA2C34F9}"/>
          </ac:spMkLst>
        </pc:spChg>
        <pc:spChg chg="add del">
          <ac:chgData name="Bastijn Oostra" userId="aa5a7abd-625b-477c-a849-44aa261fecf4" providerId="ADAL" clId="{4623D039-309B-4766-8AEE-9237AD05E1AD}" dt="2024-07-02T07:20:14.403" v="318" actId="26606"/>
          <ac:spMkLst>
            <pc:docMk/>
            <pc:sldMk cId="3931745519" sldId="260"/>
            <ac:spMk id="9" creationId="{247B6BBF-09F2-4A29-AE4E-3771E2924817}"/>
          </ac:spMkLst>
        </pc:spChg>
        <pc:spChg chg="add del">
          <ac:chgData name="Bastijn Oostra" userId="aa5a7abd-625b-477c-a849-44aa261fecf4" providerId="ADAL" clId="{4623D039-309B-4766-8AEE-9237AD05E1AD}" dt="2024-07-02T07:20:14.356" v="317" actId="26606"/>
          <ac:spMkLst>
            <pc:docMk/>
            <pc:sldMk cId="3931745519" sldId="260"/>
            <ac:spMk id="9" creationId="{4C10CBC8-7837-4750-8EE9-B4C3D50488F6}"/>
          </ac:spMkLst>
        </pc:spChg>
        <pc:spChg chg="add del">
          <ac:chgData name="Bastijn Oostra" userId="aa5a7abd-625b-477c-a849-44aa261fecf4" providerId="ADAL" clId="{4623D039-309B-4766-8AEE-9237AD05E1AD}" dt="2024-07-02T07:20:14.403" v="318" actId="26606"/>
          <ac:spMkLst>
            <pc:docMk/>
            <pc:sldMk cId="3931745519" sldId="260"/>
            <ac:spMk id="11" creationId="{535742DD-1B16-4E9D-B715-0D74B4574A68}"/>
          </ac:spMkLst>
        </pc:spChg>
        <pc:spChg chg="add del">
          <ac:chgData name="Bastijn Oostra" userId="aa5a7abd-625b-477c-a849-44aa261fecf4" providerId="ADAL" clId="{4623D039-309B-4766-8AEE-9237AD05E1AD}" dt="2024-07-02T07:20:14.356" v="317" actId="26606"/>
          <ac:spMkLst>
            <pc:docMk/>
            <pc:sldMk cId="3931745519" sldId="260"/>
            <ac:spMk id="11" creationId="{69014793-11D4-4A17-9261-1A2E683ADF75}"/>
          </ac:spMkLst>
        </pc:spChg>
        <pc:graphicFrameChg chg="add del">
          <ac:chgData name="Bastijn Oostra" userId="aa5a7abd-625b-477c-a849-44aa261fecf4" providerId="ADAL" clId="{4623D039-309B-4766-8AEE-9237AD05E1AD}" dt="2024-07-02T07:20:14.356" v="317" actId="26606"/>
          <ac:graphicFrameMkLst>
            <pc:docMk/>
            <pc:sldMk cId="3931745519" sldId="260"/>
            <ac:graphicFrameMk id="5" creationId="{8838624D-44FD-A125-5AA2-34613F51D677}"/>
          </ac:graphicFrameMkLst>
        </pc:graphicFrameChg>
        <pc:graphicFrameChg chg="add del mod">
          <ac:chgData name="Bastijn Oostra" userId="aa5a7abd-625b-477c-a849-44aa261fecf4" providerId="ADAL" clId="{4623D039-309B-4766-8AEE-9237AD05E1AD}" dt="2024-07-02T09:09:21.401" v="1030" actId="20577"/>
          <ac:graphicFrameMkLst>
            <pc:docMk/>
            <pc:sldMk cId="3931745519" sldId="260"/>
            <ac:graphicFrameMk id="5" creationId="{B2C3610A-051D-57CA-1B1C-708005387973}"/>
          </ac:graphicFrameMkLst>
        </pc:graphicFrameChg>
      </pc:sldChg>
      <pc:sldChg chg="modSp new mod">
        <pc:chgData name="Bastijn Oostra" userId="aa5a7abd-625b-477c-a849-44aa261fecf4" providerId="ADAL" clId="{4623D039-309B-4766-8AEE-9237AD05E1AD}" dt="2024-07-02T07:58:37.490" v="646" actId="404"/>
        <pc:sldMkLst>
          <pc:docMk/>
          <pc:sldMk cId="1609352212" sldId="261"/>
        </pc:sldMkLst>
        <pc:spChg chg="mod">
          <ac:chgData name="Bastijn Oostra" userId="aa5a7abd-625b-477c-a849-44aa261fecf4" providerId="ADAL" clId="{4623D039-309B-4766-8AEE-9237AD05E1AD}" dt="2024-07-02T07:58:20.137" v="622" actId="20577"/>
          <ac:spMkLst>
            <pc:docMk/>
            <pc:sldMk cId="1609352212" sldId="261"/>
            <ac:spMk id="2" creationId="{25CF7168-9213-645D-06E0-FEE910F53054}"/>
          </ac:spMkLst>
        </pc:spChg>
        <pc:spChg chg="mod">
          <ac:chgData name="Bastijn Oostra" userId="aa5a7abd-625b-477c-a849-44aa261fecf4" providerId="ADAL" clId="{4623D039-309B-4766-8AEE-9237AD05E1AD}" dt="2024-07-02T07:58:37.490" v="646" actId="404"/>
          <ac:spMkLst>
            <pc:docMk/>
            <pc:sldMk cId="1609352212" sldId="261"/>
            <ac:spMk id="3" creationId="{BB13D9C2-1B6E-EEBF-F1C2-C8ACC6217E1B}"/>
          </ac:spMkLst>
        </pc:spChg>
      </pc:sldChg>
      <pc:sldChg chg="addSp delSp modSp new mod modClrScheme chgLayout">
        <pc:chgData name="Bastijn Oostra" userId="aa5a7abd-625b-477c-a849-44aa261fecf4" providerId="ADAL" clId="{4623D039-309B-4766-8AEE-9237AD05E1AD}" dt="2024-07-02T08:21:54.181" v="1005" actId="20577"/>
        <pc:sldMkLst>
          <pc:docMk/>
          <pc:sldMk cId="912987893" sldId="262"/>
        </pc:sldMkLst>
        <pc:spChg chg="mod ord">
          <ac:chgData name="Bastijn Oostra" userId="aa5a7abd-625b-477c-a849-44aa261fecf4" providerId="ADAL" clId="{4623D039-309B-4766-8AEE-9237AD05E1AD}" dt="2024-07-02T08:17:12.760" v="665" actId="700"/>
          <ac:spMkLst>
            <pc:docMk/>
            <pc:sldMk cId="912987893" sldId="262"/>
            <ac:spMk id="2" creationId="{6C5F7F85-B41A-3191-7C13-66311116D740}"/>
          </ac:spMkLst>
        </pc:spChg>
        <pc:spChg chg="del mod ord">
          <ac:chgData name="Bastijn Oostra" userId="aa5a7abd-625b-477c-a849-44aa261fecf4" providerId="ADAL" clId="{4623D039-309B-4766-8AEE-9237AD05E1AD}" dt="2024-07-02T08:17:12.760" v="665" actId="700"/>
          <ac:spMkLst>
            <pc:docMk/>
            <pc:sldMk cId="912987893" sldId="262"/>
            <ac:spMk id="3" creationId="{A656E855-F243-F510-9DAE-CDC557A29E13}"/>
          </ac:spMkLst>
        </pc:spChg>
        <pc:spChg chg="add mod ord">
          <ac:chgData name="Bastijn Oostra" userId="aa5a7abd-625b-477c-a849-44aa261fecf4" providerId="ADAL" clId="{4623D039-309B-4766-8AEE-9237AD05E1AD}" dt="2024-07-02T08:21:54.181" v="1005" actId="20577"/>
          <ac:spMkLst>
            <pc:docMk/>
            <pc:sldMk cId="912987893" sldId="262"/>
            <ac:spMk id="4" creationId="{0EBCFEFB-5C1F-B1A6-8700-7E01C7F23DAB}"/>
          </ac:spMkLst>
        </pc:spChg>
        <pc:spChg chg="add mod ord">
          <ac:chgData name="Bastijn Oostra" userId="aa5a7abd-625b-477c-a849-44aa261fecf4" providerId="ADAL" clId="{4623D039-309B-4766-8AEE-9237AD05E1AD}" dt="2024-07-02T08:18:32.425" v="919" actId="20577"/>
          <ac:spMkLst>
            <pc:docMk/>
            <pc:sldMk cId="912987893" sldId="262"/>
            <ac:spMk id="5" creationId="{A47ACF62-31F0-9792-E837-75F832759041}"/>
          </ac:spMkLst>
        </pc:spChg>
      </pc:sldChg>
      <pc:sldChg chg="addSp delSp modSp new del mod modClrScheme chgLayout">
        <pc:chgData name="Bastijn Oostra" userId="aa5a7abd-625b-477c-a849-44aa261fecf4" providerId="ADAL" clId="{4623D039-309B-4766-8AEE-9237AD05E1AD}" dt="2024-07-02T08:23:43.070" v="1028" actId="47"/>
        <pc:sldMkLst>
          <pc:docMk/>
          <pc:sldMk cId="2176918157" sldId="263"/>
        </pc:sldMkLst>
        <pc:spChg chg="mod ord">
          <ac:chgData name="Bastijn Oostra" userId="aa5a7abd-625b-477c-a849-44aa261fecf4" providerId="ADAL" clId="{4623D039-309B-4766-8AEE-9237AD05E1AD}" dt="2024-07-02T08:22:38.336" v="1014" actId="700"/>
          <ac:spMkLst>
            <pc:docMk/>
            <pc:sldMk cId="2176918157" sldId="263"/>
            <ac:spMk id="2" creationId="{6A096D32-9592-397B-06A0-9AA80E1354FE}"/>
          </ac:spMkLst>
        </pc:spChg>
        <pc:spChg chg="del mod ord">
          <ac:chgData name="Bastijn Oostra" userId="aa5a7abd-625b-477c-a849-44aa261fecf4" providerId="ADAL" clId="{4623D039-309B-4766-8AEE-9237AD05E1AD}" dt="2024-07-02T08:22:38.336" v="1014" actId="700"/>
          <ac:spMkLst>
            <pc:docMk/>
            <pc:sldMk cId="2176918157" sldId="263"/>
            <ac:spMk id="3" creationId="{BBD4EE05-5BC4-BA3D-7D3B-744EEB1D2E2C}"/>
          </ac:spMkLst>
        </pc:spChg>
        <pc:spChg chg="del">
          <ac:chgData name="Bastijn Oostra" userId="aa5a7abd-625b-477c-a849-44aa261fecf4" providerId="ADAL" clId="{4623D039-309B-4766-8AEE-9237AD05E1AD}" dt="2024-07-02T08:22:38.336" v="1014" actId="700"/>
          <ac:spMkLst>
            <pc:docMk/>
            <pc:sldMk cId="2176918157" sldId="263"/>
            <ac:spMk id="4" creationId="{0D91330A-96B1-7FEA-6184-A0F2650915D0}"/>
          </ac:spMkLst>
        </pc:spChg>
        <pc:spChg chg="add mod ord">
          <ac:chgData name="Bastijn Oostra" userId="aa5a7abd-625b-477c-a849-44aa261fecf4" providerId="ADAL" clId="{4623D039-309B-4766-8AEE-9237AD05E1AD}" dt="2024-07-02T08:22:38.336" v="1014" actId="700"/>
          <ac:spMkLst>
            <pc:docMk/>
            <pc:sldMk cId="2176918157" sldId="263"/>
            <ac:spMk id="5" creationId="{4FFA39C3-0DE9-AC0B-41F9-1755EAC26613}"/>
          </ac:spMkLst>
        </pc:spChg>
      </pc:sldChg>
      <pc:sldChg chg="modSp new del mod">
        <pc:chgData name="Bastijn Oostra" userId="aa5a7abd-625b-477c-a849-44aa261fecf4" providerId="ADAL" clId="{4623D039-309B-4766-8AEE-9237AD05E1AD}" dt="2024-07-02T08:23:45.358" v="1029" actId="47"/>
        <pc:sldMkLst>
          <pc:docMk/>
          <pc:sldMk cId="1664881465" sldId="264"/>
        </pc:sldMkLst>
        <pc:spChg chg="mod">
          <ac:chgData name="Bastijn Oostra" userId="aa5a7abd-625b-477c-a849-44aa261fecf4" providerId="ADAL" clId="{4623D039-309B-4766-8AEE-9237AD05E1AD}" dt="2024-07-02T08:22:54.370" v="1027" actId="20577"/>
          <ac:spMkLst>
            <pc:docMk/>
            <pc:sldMk cId="1664881465" sldId="264"/>
            <ac:spMk id="2" creationId="{62D2B886-F6BD-3F3A-01F5-A57C7F504EBA}"/>
          </ac:spMkLst>
        </pc:sp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CB15ACC-805C-43B1-8697-4151DDA95627}" type="doc">
      <dgm:prSet loTypeId="urn:microsoft.com/office/officeart/2016/7/layout/BasicLinearProcessNumbered" loCatId="process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59C8DF9C-AA0B-4996-B24E-6D178F9DD351}">
      <dgm:prSet/>
      <dgm:spPr/>
      <dgm:t>
        <a:bodyPr/>
        <a:lstStyle/>
        <a:p>
          <a:r>
            <a:rPr lang="nl-NL" dirty="0" err="1"/>
            <a:t>Narrow</a:t>
          </a:r>
          <a:r>
            <a:rPr lang="nl-NL" dirty="0"/>
            <a:t> AI (ANI): AI kan voorgeprogrammeerde commando’s uitvoeren. </a:t>
          </a:r>
          <a:endParaRPr lang="en-US" dirty="0"/>
        </a:p>
      </dgm:t>
    </dgm:pt>
    <dgm:pt modelId="{B50F01DE-BEDE-4B91-8916-FBFC52D1AE66}" type="parTrans" cxnId="{50FF3D53-3475-425C-9D24-C53BA61D6DE6}">
      <dgm:prSet/>
      <dgm:spPr/>
      <dgm:t>
        <a:bodyPr/>
        <a:lstStyle/>
        <a:p>
          <a:endParaRPr lang="en-US"/>
        </a:p>
      </dgm:t>
    </dgm:pt>
    <dgm:pt modelId="{6AC8294A-9241-40AF-B767-669EB88F1827}" type="sibTrans" cxnId="{50FF3D53-3475-425C-9D24-C53BA61D6DE6}">
      <dgm:prSet phldrT="1" phldr="0"/>
      <dgm:spPr/>
      <dgm:t>
        <a:bodyPr/>
        <a:lstStyle/>
        <a:p>
          <a:r>
            <a:rPr lang="en-US"/>
            <a:t>1</a:t>
          </a:r>
        </a:p>
      </dgm:t>
    </dgm:pt>
    <dgm:pt modelId="{6B628325-8CDA-405F-905F-49625A8EEDD4}">
      <dgm:prSet/>
      <dgm:spPr/>
      <dgm:t>
        <a:bodyPr/>
        <a:lstStyle/>
        <a:p>
          <a:r>
            <a:rPr lang="nl-NL" dirty="0"/>
            <a:t>General AI (AGI): Kan zelf content creëren, gelijk waardig aan menselijke intelligentie. </a:t>
          </a:r>
          <a:endParaRPr lang="en-US" dirty="0"/>
        </a:p>
      </dgm:t>
    </dgm:pt>
    <dgm:pt modelId="{A53467E2-D099-4458-AF3D-9AF6D6898B32}" type="parTrans" cxnId="{FDB30F30-B54A-49BC-B800-CD6950B86427}">
      <dgm:prSet/>
      <dgm:spPr/>
      <dgm:t>
        <a:bodyPr/>
        <a:lstStyle/>
        <a:p>
          <a:endParaRPr lang="en-US"/>
        </a:p>
      </dgm:t>
    </dgm:pt>
    <dgm:pt modelId="{6FE5B3E1-1A80-46C1-AE0C-D17585D28A55}" type="sibTrans" cxnId="{FDB30F30-B54A-49BC-B800-CD6950B86427}">
      <dgm:prSet phldrT="2" phldr="0"/>
      <dgm:spPr/>
      <dgm:t>
        <a:bodyPr/>
        <a:lstStyle/>
        <a:p>
          <a:r>
            <a:rPr lang="en-US"/>
            <a:t>2</a:t>
          </a:r>
        </a:p>
      </dgm:t>
    </dgm:pt>
    <dgm:pt modelId="{4C3BECBF-D3D9-4109-9CA7-2B2E29EF871C}">
      <dgm:prSet/>
      <dgm:spPr/>
      <dgm:t>
        <a:bodyPr/>
        <a:lstStyle/>
        <a:p>
          <a:r>
            <a:rPr lang="nl-NL" dirty="0" err="1"/>
            <a:t>Artificial</a:t>
          </a:r>
          <a:r>
            <a:rPr lang="nl-NL" dirty="0"/>
            <a:t> Superintelligence (ASI): AI krijgt bewustzijn en geweten, kan taken </a:t>
          </a:r>
          <a:endParaRPr lang="en-US" dirty="0"/>
        </a:p>
      </dgm:t>
    </dgm:pt>
    <dgm:pt modelId="{F9C3F96D-B87C-4B21-A0D7-1970638EA220}" type="parTrans" cxnId="{B7395621-7588-4E3B-8545-14A9E57DDD88}">
      <dgm:prSet/>
      <dgm:spPr/>
      <dgm:t>
        <a:bodyPr/>
        <a:lstStyle/>
        <a:p>
          <a:endParaRPr lang="en-US"/>
        </a:p>
      </dgm:t>
    </dgm:pt>
    <dgm:pt modelId="{235DCB09-DFF2-4FA6-AD16-11E5A0E1398F}" type="sibTrans" cxnId="{B7395621-7588-4E3B-8545-14A9E57DDD88}">
      <dgm:prSet phldrT="3" phldr="0"/>
      <dgm:spPr/>
      <dgm:t>
        <a:bodyPr/>
        <a:lstStyle/>
        <a:p>
          <a:r>
            <a:rPr lang="en-US"/>
            <a:t>3</a:t>
          </a:r>
        </a:p>
      </dgm:t>
    </dgm:pt>
    <dgm:pt modelId="{2C192856-3D2E-4276-80B5-2DB87AE43025}" type="pres">
      <dgm:prSet presAssocID="{7CB15ACC-805C-43B1-8697-4151DDA95627}" presName="Name0" presStyleCnt="0">
        <dgm:presLayoutVars>
          <dgm:animLvl val="lvl"/>
          <dgm:resizeHandles val="exact"/>
        </dgm:presLayoutVars>
      </dgm:prSet>
      <dgm:spPr/>
    </dgm:pt>
    <dgm:pt modelId="{14FEFC6C-2A4E-4257-A05C-3B4AD7A95794}" type="pres">
      <dgm:prSet presAssocID="{59C8DF9C-AA0B-4996-B24E-6D178F9DD351}" presName="compositeNode" presStyleCnt="0">
        <dgm:presLayoutVars>
          <dgm:bulletEnabled val="1"/>
        </dgm:presLayoutVars>
      </dgm:prSet>
      <dgm:spPr/>
    </dgm:pt>
    <dgm:pt modelId="{85B85019-D3D3-4895-A297-E91148647AFC}" type="pres">
      <dgm:prSet presAssocID="{59C8DF9C-AA0B-4996-B24E-6D178F9DD351}" presName="bgRect" presStyleLbl="bgAccFollowNode1" presStyleIdx="0" presStyleCnt="3"/>
      <dgm:spPr/>
    </dgm:pt>
    <dgm:pt modelId="{800B99FD-D941-434C-A5C5-AD8D5D6EA9BB}" type="pres">
      <dgm:prSet presAssocID="{6AC8294A-9241-40AF-B767-669EB88F1827}" presName="sibTransNodeCircle" presStyleLbl="alignNode1" presStyleIdx="0" presStyleCnt="6">
        <dgm:presLayoutVars>
          <dgm:chMax val="0"/>
          <dgm:bulletEnabled/>
        </dgm:presLayoutVars>
      </dgm:prSet>
      <dgm:spPr/>
    </dgm:pt>
    <dgm:pt modelId="{05FFC86F-392C-4CDA-AFBE-6336BFB51279}" type="pres">
      <dgm:prSet presAssocID="{59C8DF9C-AA0B-4996-B24E-6D178F9DD351}" presName="bottomLine" presStyleLbl="alignNode1" presStyleIdx="1" presStyleCnt="6">
        <dgm:presLayoutVars/>
      </dgm:prSet>
      <dgm:spPr/>
    </dgm:pt>
    <dgm:pt modelId="{174E0814-BD47-40F6-9DC8-BCF1BD8B7B3B}" type="pres">
      <dgm:prSet presAssocID="{59C8DF9C-AA0B-4996-B24E-6D178F9DD351}" presName="nodeText" presStyleLbl="bgAccFollowNode1" presStyleIdx="0" presStyleCnt="3">
        <dgm:presLayoutVars>
          <dgm:bulletEnabled val="1"/>
        </dgm:presLayoutVars>
      </dgm:prSet>
      <dgm:spPr/>
    </dgm:pt>
    <dgm:pt modelId="{ABDA4ECD-E209-4723-BC89-C9ABE2A7B774}" type="pres">
      <dgm:prSet presAssocID="{6AC8294A-9241-40AF-B767-669EB88F1827}" presName="sibTrans" presStyleCnt="0"/>
      <dgm:spPr/>
    </dgm:pt>
    <dgm:pt modelId="{38B0FEBD-40A9-4E01-8BB6-BF685B8BFB19}" type="pres">
      <dgm:prSet presAssocID="{6B628325-8CDA-405F-905F-49625A8EEDD4}" presName="compositeNode" presStyleCnt="0">
        <dgm:presLayoutVars>
          <dgm:bulletEnabled val="1"/>
        </dgm:presLayoutVars>
      </dgm:prSet>
      <dgm:spPr/>
    </dgm:pt>
    <dgm:pt modelId="{5BB9C585-FC92-4112-8089-6E86A093FC39}" type="pres">
      <dgm:prSet presAssocID="{6B628325-8CDA-405F-905F-49625A8EEDD4}" presName="bgRect" presStyleLbl="bgAccFollowNode1" presStyleIdx="1" presStyleCnt="3"/>
      <dgm:spPr/>
    </dgm:pt>
    <dgm:pt modelId="{0A5D94F2-E806-4794-85CB-FF911A947FF0}" type="pres">
      <dgm:prSet presAssocID="{6FE5B3E1-1A80-46C1-AE0C-D17585D28A55}" presName="sibTransNodeCircle" presStyleLbl="alignNode1" presStyleIdx="2" presStyleCnt="6">
        <dgm:presLayoutVars>
          <dgm:chMax val="0"/>
          <dgm:bulletEnabled/>
        </dgm:presLayoutVars>
      </dgm:prSet>
      <dgm:spPr/>
    </dgm:pt>
    <dgm:pt modelId="{E0550EB1-B9BF-4C13-93C7-4161ED09882F}" type="pres">
      <dgm:prSet presAssocID="{6B628325-8CDA-405F-905F-49625A8EEDD4}" presName="bottomLine" presStyleLbl="alignNode1" presStyleIdx="3" presStyleCnt="6">
        <dgm:presLayoutVars/>
      </dgm:prSet>
      <dgm:spPr/>
    </dgm:pt>
    <dgm:pt modelId="{06239D7F-963C-4631-9634-358D5917F439}" type="pres">
      <dgm:prSet presAssocID="{6B628325-8CDA-405F-905F-49625A8EEDD4}" presName="nodeText" presStyleLbl="bgAccFollowNode1" presStyleIdx="1" presStyleCnt="3">
        <dgm:presLayoutVars>
          <dgm:bulletEnabled val="1"/>
        </dgm:presLayoutVars>
      </dgm:prSet>
      <dgm:spPr/>
    </dgm:pt>
    <dgm:pt modelId="{5DC2B747-8F0F-49A6-83F4-47758C17F201}" type="pres">
      <dgm:prSet presAssocID="{6FE5B3E1-1A80-46C1-AE0C-D17585D28A55}" presName="sibTrans" presStyleCnt="0"/>
      <dgm:spPr/>
    </dgm:pt>
    <dgm:pt modelId="{D46436BA-549E-49ED-B78C-5A4051A50E6A}" type="pres">
      <dgm:prSet presAssocID="{4C3BECBF-D3D9-4109-9CA7-2B2E29EF871C}" presName="compositeNode" presStyleCnt="0">
        <dgm:presLayoutVars>
          <dgm:bulletEnabled val="1"/>
        </dgm:presLayoutVars>
      </dgm:prSet>
      <dgm:spPr/>
    </dgm:pt>
    <dgm:pt modelId="{5E15EC74-398C-4A34-9677-E52B0459F87A}" type="pres">
      <dgm:prSet presAssocID="{4C3BECBF-D3D9-4109-9CA7-2B2E29EF871C}" presName="bgRect" presStyleLbl="bgAccFollowNode1" presStyleIdx="2" presStyleCnt="3"/>
      <dgm:spPr/>
    </dgm:pt>
    <dgm:pt modelId="{C25A176E-7F46-452E-9689-0416CD0E90E7}" type="pres">
      <dgm:prSet presAssocID="{235DCB09-DFF2-4FA6-AD16-11E5A0E1398F}" presName="sibTransNodeCircle" presStyleLbl="alignNode1" presStyleIdx="4" presStyleCnt="6">
        <dgm:presLayoutVars>
          <dgm:chMax val="0"/>
          <dgm:bulletEnabled/>
        </dgm:presLayoutVars>
      </dgm:prSet>
      <dgm:spPr/>
    </dgm:pt>
    <dgm:pt modelId="{0190F0AC-6D14-493B-BA58-AA82567C3ED5}" type="pres">
      <dgm:prSet presAssocID="{4C3BECBF-D3D9-4109-9CA7-2B2E29EF871C}" presName="bottomLine" presStyleLbl="alignNode1" presStyleIdx="5" presStyleCnt="6">
        <dgm:presLayoutVars/>
      </dgm:prSet>
      <dgm:spPr/>
    </dgm:pt>
    <dgm:pt modelId="{96EAD7D7-41BF-4F56-B13B-128B81846CC2}" type="pres">
      <dgm:prSet presAssocID="{4C3BECBF-D3D9-4109-9CA7-2B2E29EF871C}" presName="nodeText" presStyleLbl="bgAccFollowNode1" presStyleIdx="2" presStyleCnt="3">
        <dgm:presLayoutVars>
          <dgm:bulletEnabled val="1"/>
        </dgm:presLayoutVars>
      </dgm:prSet>
      <dgm:spPr/>
    </dgm:pt>
  </dgm:ptLst>
  <dgm:cxnLst>
    <dgm:cxn modelId="{B7395621-7588-4E3B-8545-14A9E57DDD88}" srcId="{7CB15ACC-805C-43B1-8697-4151DDA95627}" destId="{4C3BECBF-D3D9-4109-9CA7-2B2E29EF871C}" srcOrd="2" destOrd="0" parTransId="{F9C3F96D-B87C-4B21-A0D7-1970638EA220}" sibTransId="{235DCB09-DFF2-4FA6-AD16-11E5A0E1398F}"/>
    <dgm:cxn modelId="{7184B524-C55E-484A-81CE-6FA15C2EDA18}" type="presOf" srcId="{6FE5B3E1-1A80-46C1-AE0C-D17585D28A55}" destId="{0A5D94F2-E806-4794-85CB-FF911A947FF0}" srcOrd="0" destOrd="0" presId="urn:microsoft.com/office/officeart/2016/7/layout/BasicLinearProcessNumbered"/>
    <dgm:cxn modelId="{FDB30F30-B54A-49BC-B800-CD6950B86427}" srcId="{7CB15ACC-805C-43B1-8697-4151DDA95627}" destId="{6B628325-8CDA-405F-905F-49625A8EEDD4}" srcOrd="1" destOrd="0" parTransId="{A53467E2-D099-4458-AF3D-9AF6D6898B32}" sibTransId="{6FE5B3E1-1A80-46C1-AE0C-D17585D28A55}"/>
    <dgm:cxn modelId="{48306E3D-2454-4C56-9821-B864AA446A2A}" type="presOf" srcId="{235DCB09-DFF2-4FA6-AD16-11E5A0E1398F}" destId="{C25A176E-7F46-452E-9689-0416CD0E90E7}" srcOrd="0" destOrd="0" presId="urn:microsoft.com/office/officeart/2016/7/layout/BasicLinearProcessNumbered"/>
    <dgm:cxn modelId="{437E6063-4A31-4322-B1DC-01C53B88E5C7}" type="presOf" srcId="{59C8DF9C-AA0B-4996-B24E-6D178F9DD351}" destId="{85B85019-D3D3-4895-A297-E91148647AFC}" srcOrd="0" destOrd="0" presId="urn:microsoft.com/office/officeart/2016/7/layout/BasicLinearProcessNumbered"/>
    <dgm:cxn modelId="{DB0ED943-D858-42A6-A600-B97C9274643A}" type="presOf" srcId="{4C3BECBF-D3D9-4109-9CA7-2B2E29EF871C}" destId="{96EAD7D7-41BF-4F56-B13B-128B81846CC2}" srcOrd="1" destOrd="0" presId="urn:microsoft.com/office/officeart/2016/7/layout/BasicLinearProcessNumbered"/>
    <dgm:cxn modelId="{7E4EDE50-11A6-4AD7-8819-55195F48DB15}" type="presOf" srcId="{6B628325-8CDA-405F-905F-49625A8EEDD4}" destId="{5BB9C585-FC92-4112-8089-6E86A093FC39}" srcOrd="0" destOrd="0" presId="urn:microsoft.com/office/officeart/2016/7/layout/BasicLinearProcessNumbered"/>
    <dgm:cxn modelId="{50FF3D53-3475-425C-9D24-C53BA61D6DE6}" srcId="{7CB15ACC-805C-43B1-8697-4151DDA95627}" destId="{59C8DF9C-AA0B-4996-B24E-6D178F9DD351}" srcOrd="0" destOrd="0" parTransId="{B50F01DE-BEDE-4B91-8916-FBFC52D1AE66}" sibTransId="{6AC8294A-9241-40AF-B767-669EB88F1827}"/>
    <dgm:cxn modelId="{7F3B957B-E417-47D4-891D-B64E21C8B706}" type="presOf" srcId="{7CB15ACC-805C-43B1-8697-4151DDA95627}" destId="{2C192856-3D2E-4276-80B5-2DB87AE43025}" srcOrd="0" destOrd="0" presId="urn:microsoft.com/office/officeart/2016/7/layout/BasicLinearProcessNumbered"/>
    <dgm:cxn modelId="{032DFCAC-3EC4-4D8F-A457-EEC2BAFD53F4}" type="presOf" srcId="{59C8DF9C-AA0B-4996-B24E-6D178F9DD351}" destId="{174E0814-BD47-40F6-9DC8-BCF1BD8B7B3B}" srcOrd="1" destOrd="0" presId="urn:microsoft.com/office/officeart/2016/7/layout/BasicLinearProcessNumbered"/>
    <dgm:cxn modelId="{FC7A59CA-5FAD-4AEC-B5CE-4E253ACCF425}" type="presOf" srcId="{6AC8294A-9241-40AF-B767-669EB88F1827}" destId="{800B99FD-D941-434C-A5C5-AD8D5D6EA9BB}" srcOrd="0" destOrd="0" presId="urn:microsoft.com/office/officeart/2016/7/layout/BasicLinearProcessNumbered"/>
    <dgm:cxn modelId="{3908CAF4-5AD2-459B-A1E1-066E71644C84}" type="presOf" srcId="{4C3BECBF-D3D9-4109-9CA7-2B2E29EF871C}" destId="{5E15EC74-398C-4A34-9677-E52B0459F87A}" srcOrd="0" destOrd="0" presId="urn:microsoft.com/office/officeart/2016/7/layout/BasicLinearProcessNumbered"/>
    <dgm:cxn modelId="{43DD6BFE-4936-4365-AD87-B9C6C5EDD384}" type="presOf" srcId="{6B628325-8CDA-405F-905F-49625A8EEDD4}" destId="{06239D7F-963C-4631-9634-358D5917F439}" srcOrd="1" destOrd="0" presId="urn:microsoft.com/office/officeart/2016/7/layout/BasicLinearProcessNumbered"/>
    <dgm:cxn modelId="{5A37C8BA-C186-45B8-805F-977DF78237F1}" type="presParOf" srcId="{2C192856-3D2E-4276-80B5-2DB87AE43025}" destId="{14FEFC6C-2A4E-4257-A05C-3B4AD7A95794}" srcOrd="0" destOrd="0" presId="urn:microsoft.com/office/officeart/2016/7/layout/BasicLinearProcessNumbered"/>
    <dgm:cxn modelId="{9720AD63-2D68-457C-9987-60199F8AEB2E}" type="presParOf" srcId="{14FEFC6C-2A4E-4257-A05C-3B4AD7A95794}" destId="{85B85019-D3D3-4895-A297-E91148647AFC}" srcOrd="0" destOrd="0" presId="urn:microsoft.com/office/officeart/2016/7/layout/BasicLinearProcessNumbered"/>
    <dgm:cxn modelId="{E0474A6E-D86D-4123-8A43-FBEF4EC72F05}" type="presParOf" srcId="{14FEFC6C-2A4E-4257-A05C-3B4AD7A95794}" destId="{800B99FD-D941-434C-A5C5-AD8D5D6EA9BB}" srcOrd="1" destOrd="0" presId="urn:microsoft.com/office/officeart/2016/7/layout/BasicLinearProcessNumbered"/>
    <dgm:cxn modelId="{57BAB7D3-864D-4476-9498-3C114706EC97}" type="presParOf" srcId="{14FEFC6C-2A4E-4257-A05C-3B4AD7A95794}" destId="{05FFC86F-392C-4CDA-AFBE-6336BFB51279}" srcOrd="2" destOrd="0" presId="urn:microsoft.com/office/officeart/2016/7/layout/BasicLinearProcessNumbered"/>
    <dgm:cxn modelId="{30405200-17D2-4565-8725-3DAD5E13EB91}" type="presParOf" srcId="{14FEFC6C-2A4E-4257-A05C-3B4AD7A95794}" destId="{174E0814-BD47-40F6-9DC8-BCF1BD8B7B3B}" srcOrd="3" destOrd="0" presId="urn:microsoft.com/office/officeart/2016/7/layout/BasicLinearProcessNumbered"/>
    <dgm:cxn modelId="{B080700A-9A13-493C-95F6-C012B0388798}" type="presParOf" srcId="{2C192856-3D2E-4276-80B5-2DB87AE43025}" destId="{ABDA4ECD-E209-4723-BC89-C9ABE2A7B774}" srcOrd="1" destOrd="0" presId="urn:microsoft.com/office/officeart/2016/7/layout/BasicLinearProcessNumbered"/>
    <dgm:cxn modelId="{BE36DBEC-3BEE-41F8-ABAF-B4D7BDF0E975}" type="presParOf" srcId="{2C192856-3D2E-4276-80B5-2DB87AE43025}" destId="{38B0FEBD-40A9-4E01-8BB6-BF685B8BFB19}" srcOrd="2" destOrd="0" presId="urn:microsoft.com/office/officeart/2016/7/layout/BasicLinearProcessNumbered"/>
    <dgm:cxn modelId="{74F0B82C-80CB-4169-9C1B-91F39CB4DFEA}" type="presParOf" srcId="{38B0FEBD-40A9-4E01-8BB6-BF685B8BFB19}" destId="{5BB9C585-FC92-4112-8089-6E86A093FC39}" srcOrd="0" destOrd="0" presId="urn:microsoft.com/office/officeart/2016/7/layout/BasicLinearProcessNumbered"/>
    <dgm:cxn modelId="{45B7C376-6A34-4745-9C08-4EB86A4E7C82}" type="presParOf" srcId="{38B0FEBD-40A9-4E01-8BB6-BF685B8BFB19}" destId="{0A5D94F2-E806-4794-85CB-FF911A947FF0}" srcOrd="1" destOrd="0" presId="urn:microsoft.com/office/officeart/2016/7/layout/BasicLinearProcessNumbered"/>
    <dgm:cxn modelId="{66DC716B-41C3-4F4C-A5E2-E21A48CDE5A7}" type="presParOf" srcId="{38B0FEBD-40A9-4E01-8BB6-BF685B8BFB19}" destId="{E0550EB1-B9BF-4C13-93C7-4161ED09882F}" srcOrd="2" destOrd="0" presId="urn:microsoft.com/office/officeart/2016/7/layout/BasicLinearProcessNumbered"/>
    <dgm:cxn modelId="{D3CA38D8-4B8E-4B04-A064-A9FE88BD4F9C}" type="presParOf" srcId="{38B0FEBD-40A9-4E01-8BB6-BF685B8BFB19}" destId="{06239D7F-963C-4631-9634-358D5917F439}" srcOrd="3" destOrd="0" presId="urn:microsoft.com/office/officeart/2016/7/layout/BasicLinearProcessNumbered"/>
    <dgm:cxn modelId="{FD3AFA75-E2C6-457A-8A1D-09FADA782654}" type="presParOf" srcId="{2C192856-3D2E-4276-80B5-2DB87AE43025}" destId="{5DC2B747-8F0F-49A6-83F4-47758C17F201}" srcOrd="3" destOrd="0" presId="urn:microsoft.com/office/officeart/2016/7/layout/BasicLinearProcessNumbered"/>
    <dgm:cxn modelId="{73D66A20-FA4F-47C2-BCDE-1E2DAE4A39CF}" type="presParOf" srcId="{2C192856-3D2E-4276-80B5-2DB87AE43025}" destId="{D46436BA-549E-49ED-B78C-5A4051A50E6A}" srcOrd="4" destOrd="0" presId="urn:microsoft.com/office/officeart/2016/7/layout/BasicLinearProcessNumbered"/>
    <dgm:cxn modelId="{6FF36D58-84A9-4506-B871-802FB4BD1682}" type="presParOf" srcId="{D46436BA-549E-49ED-B78C-5A4051A50E6A}" destId="{5E15EC74-398C-4A34-9677-E52B0459F87A}" srcOrd="0" destOrd="0" presId="urn:microsoft.com/office/officeart/2016/7/layout/BasicLinearProcessNumbered"/>
    <dgm:cxn modelId="{A80A2D69-EEBE-467F-8E4B-375349D77B1D}" type="presParOf" srcId="{D46436BA-549E-49ED-B78C-5A4051A50E6A}" destId="{C25A176E-7F46-452E-9689-0416CD0E90E7}" srcOrd="1" destOrd="0" presId="urn:microsoft.com/office/officeart/2016/7/layout/BasicLinearProcessNumbered"/>
    <dgm:cxn modelId="{2FD3198E-845B-4975-A263-80B08A4D9D23}" type="presParOf" srcId="{D46436BA-549E-49ED-B78C-5A4051A50E6A}" destId="{0190F0AC-6D14-493B-BA58-AA82567C3ED5}" srcOrd="2" destOrd="0" presId="urn:microsoft.com/office/officeart/2016/7/layout/BasicLinearProcessNumbered"/>
    <dgm:cxn modelId="{6CE014C8-D72F-485E-B00D-4A63D0BEB9CB}" type="presParOf" srcId="{D46436BA-549E-49ED-B78C-5A4051A50E6A}" destId="{96EAD7D7-41BF-4F56-B13B-128B81846CC2}" srcOrd="3" destOrd="0" presId="urn:microsoft.com/office/officeart/2016/7/layout/BasicLinearProcessNumbered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5B85019-D3D3-4895-A297-E91148647AFC}">
      <dsp:nvSpPr>
        <dsp:cNvPr id="0" name=""/>
        <dsp:cNvSpPr/>
      </dsp:nvSpPr>
      <dsp:spPr>
        <a:xfrm>
          <a:off x="0" y="0"/>
          <a:ext cx="3411209" cy="3478940"/>
        </a:xfrm>
        <a:prstGeom prst="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5951" tIns="330200" rIns="265951" bIns="330200" numCol="1" spcCol="1270" anchor="t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2600" kern="1200" dirty="0" err="1"/>
            <a:t>Narrow</a:t>
          </a:r>
          <a:r>
            <a:rPr lang="nl-NL" sz="2600" kern="1200" dirty="0"/>
            <a:t> AI (ANI): AI kan voorgeprogrammeerde commando’s uitvoeren. </a:t>
          </a:r>
          <a:endParaRPr lang="en-US" sz="2600" kern="1200" dirty="0"/>
        </a:p>
      </dsp:txBody>
      <dsp:txXfrm>
        <a:off x="0" y="1321997"/>
        <a:ext cx="3411209" cy="2087364"/>
      </dsp:txXfrm>
    </dsp:sp>
    <dsp:sp modelId="{800B99FD-D941-434C-A5C5-AD8D5D6EA9BB}">
      <dsp:nvSpPr>
        <dsp:cNvPr id="0" name=""/>
        <dsp:cNvSpPr/>
      </dsp:nvSpPr>
      <dsp:spPr>
        <a:xfrm>
          <a:off x="1183763" y="347893"/>
          <a:ext cx="1043682" cy="1043682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1370" tIns="12700" rIns="81370" bIns="12700" numCol="1" spcCol="1270" anchor="ctr" anchorCtr="0">
          <a:noAutofit/>
        </a:bodyPr>
        <a:lstStyle/>
        <a:p>
          <a:pPr marL="0" lvl="0" indent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800" kern="1200"/>
            <a:t>1</a:t>
          </a:r>
        </a:p>
      </dsp:txBody>
      <dsp:txXfrm>
        <a:off x="1336607" y="500737"/>
        <a:ext cx="737994" cy="737994"/>
      </dsp:txXfrm>
    </dsp:sp>
    <dsp:sp modelId="{05FFC86F-392C-4CDA-AFBE-6336BFB51279}">
      <dsp:nvSpPr>
        <dsp:cNvPr id="0" name=""/>
        <dsp:cNvSpPr/>
      </dsp:nvSpPr>
      <dsp:spPr>
        <a:xfrm>
          <a:off x="0" y="3478868"/>
          <a:ext cx="3411209" cy="72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BB9C585-FC92-4112-8089-6E86A093FC39}">
      <dsp:nvSpPr>
        <dsp:cNvPr id="0" name=""/>
        <dsp:cNvSpPr/>
      </dsp:nvSpPr>
      <dsp:spPr>
        <a:xfrm>
          <a:off x="3752329" y="0"/>
          <a:ext cx="3411209" cy="3478940"/>
        </a:xfrm>
        <a:prstGeom prst="rect">
          <a:avLst/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5951" tIns="330200" rIns="265951" bIns="330200" numCol="1" spcCol="1270" anchor="t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2600" kern="1200" dirty="0"/>
            <a:t>General AI (AGI): Kan zelf content creëren, gelijk waardig aan menselijke intelligentie. </a:t>
          </a:r>
          <a:endParaRPr lang="en-US" sz="2600" kern="1200" dirty="0"/>
        </a:p>
      </dsp:txBody>
      <dsp:txXfrm>
        <a:off x="3752329" y="1321997"/>
        <a:ext cx="3411209" cy="2087364"/>
      </dsp:txXfrm>
    </dsp:sp>
    <dsp:sp modelId="{0A5D94F2-E806-4794-85CB-FF911A947FF0}">
      <dsp:nvSpPr>
        <dsp:cNvPr id="0" name=""/>
        <dsp:cNvSpPr/>
      </dsp:nvSpPr>
      <dsp:spPr>
        <a:xfrm>
          <a:off x="4936093" y="347893"/>
          <a:ext cx="1043682" cy="1043682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1370" tIns="12700" rIns="81370" bIns="12700" numCol="1" spcCol="1270" anchor="ctr" anchorCtr="0">
          <a:noAutofit/>
        </a:bodyPr>
        <a:lstStyle/>
        <a:p>
          <a:pPr marL="0" lvl="0" indent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800" kern="1200"/>
            <a:t>2</a:t>
          </a:r>
        </a:p>
      </dsp:txBody>
      <dsp:txXfrm>
        <a:off x="5088937" y="500737"/>
        <a:ext cx="737994" cy="737994"/>
      </dsp:txXfrm>
    </dsp:sp>
    <dsp:sp modelId="{E0550EB1-B9BF-4C13-93C7-4161ED09882F}">
      <dsp:nvSpPr>
        <dsp:cNvPr id="0" name=""/>
        <dsp:cNvSpPr/>
      </dsp:nvSpPr>
      <dsp:spPr>
        <a:xfrm>
          <a:off x="3752329" y="3478868"/>
          <a:ext cx="3411209" cy="72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E15EC74-398C-4A34-9677-E52B0459F87A}">
      <dsp:nvSpPr>
        <dsp:cNvPr id="0" name=""/>
        <dsp:cNvSpPr/>
      </dsp:nvSpPr>
      <dsp:spPr>
        <a:xfrm>
          <a:off x="7504659" y="0"/>
          <a:ext cx="3411209" cy="3478940"/>
        </a:xfrm>
        <a:prstGeom prst="rect">
          <a:avLst/>
        </a:prstGeom>
        <a:solidFill>
          <a:schemeClr val="accent4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5951" tIns="330200" rIns="265951" bIns="330200" numCol="1" spcCol="1270" anchor="t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2600" kern="1200" dirty="0" err="1"/>
            <a:t>Artificial</a:t>
          </a:r>
          <a:r>
            <a:rPr lang="nl-NL" sz="2600" kern="1200" dirty="0"/>
            <a:t> Superintelligence (ASI): AI krijgt bewustzijn en geweten, kan taken </a:t>
          </a:r>
          <a:endParaRPr lang="en-US" sz="2600" kern="1200" dirty="0"/>
        </a:p>
      </dsp:txBody>
      <dsp:txXfrm>
        <a:off x="7504659" y="1321997"/>
        <a:ext cx="3411209" cy="2087364"/>
      </dsp:txXfrm>
    </dsp:sp>
    <dsp:sp modelId="{C25A176E-7F46-452E-9689-0416CD0E90E7}">
      <dsp:nvSpPr>
        <dsp:cNvPr id="0" name=""/>
        <dsp:cNvSpPr/>
      </dsp:nvSpPr>
      <dsp:spPr>
        <a:xfrm>
          <a:off x="8688423" y="347893"/>
          <a:ext cx="1043682" cy="1043682"/>
        </a:xfrm>
        <a:prstGeom prst="ellipse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1370" tIns="12700" rIns="81370" bIns="12700" numCol="1" spcCol="1270" anchor="ctr" anchorCtr="0">
          <a:noAutofit/>
        </a:bodyPr>
        <a:lstStyle/>
        <a:p>
          <a:pPr marL="0" lvl="0" indent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800" kern="1200"/>
            <a:t>3</a:t>
          </a:r>
        </a:p>
      </dsp:txBody>
      <dsp:txXfrm>
        <a:off x="8841267" y="500737"/>
        <a:ext cx="737994" cy="737994"/>
      </dsp:txXfrm>
    </dsp:sp>
    <dsp:sp modelId="{0190F0AC-6D14-493B-BA58-AA82567C3ED5}">
      <dsp:nvSpPr>
        <dsp:cNvPr id="0" name=""/>
        <dsp:cNvSpPr/>
      </dsp:nvSpPr>
      <dsp:spPr>
        <a:xfrm>
          <a:off x="7504659" y="3478868"/>
          <a:ext cx="3411209" cy="72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6/7/layout/BasicLinearProcessNumbered">
  <dgm:title val="Basic Linear Process Numbered"/>
  <dgm:desc val="Used to show a progression; a timeline; sequential steps in a task, process, or workflow; or to emphasize movement or direction. Automatic numbers have been introduced to show the steps of the process which appears in a circle. Level 1 and Level 2 text appear in a rectangle."/>
  <dgm:catLst>
    <dgm:cat type="process" pri="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101" type="sibTrans" cxnId="4">
          <dgm:prSet phldrT="1"/>
          <dgm:t>
            <a:bodyPr/>
            <a:lstStyle/>
            <a:p>
              <a:r>
                <a:t>1</a:t>
              </a:r>
            </a:p>
          </dgm:t>
        </dgm:pt>
        <dgm:pt modelId="201" type="sibTrans" cxnId="5">
          <dgm:prSet phldrT="2"/>
          <dgm:t>
            <a:bodyPr/>
            <a:lstStyle/>
            <a:p>
              <a:r>
                <a:t>2</a:t>
              </a:r>
            </a:p>
          </dgm:t>
        </dgm:pt>
        <dgm:pt modelId="301" type="sibTrans" cxnId="6">
          <dgm:prSet phldrT="3"/>
          <dgm:t>
            <a:bodyPr/>
            <a:lstStyle/>
            <a:p>
              <a:r>
                <a:t>3</a:t>
              </a:r>
            </a:p>
          </dgm:t>
        </dgm:pt>
      </dgm:ptLst>
      <dgm:cxnLst>
        <dgm:cxn modelId="4" srcId="0" destId="1" srcOrd="0" destOrd="0" sibTransId="101"/>
        <dgm:cxn modelId="5" srcId="0" destId="2" srcOrd="1" destOrd="0" sibTransId="201"/>
        <dgm:cxn modelId="6" srcId="0" destId="3" srcOrd="2" destOrd="0" sibTransId="301"/>
        <dgm:cxn modelId="13" srcId="1" destId="11" srcOrd="0" destOrd="0"/>
        <dgm:cxn modelId="23" srcId="2" destId="21" srcOrd="0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animLvl val="lvl"/>
      <dgm:resizeHandles val="exact"/>
    </dgm:varLst>
    <dgm:alg type="lin">
      <dgm:param type="linDir" val="fromL"/>
      <dgm:param type="nodeVertAlign" val="t"/>
    </dgm:alg>
    <dgm:shape xmlns:r="http://schemas.openxmlformats.org/officeDocument/2006/relationships" r:blip="">
      <dgm:adjLst/>
    </dgm:shape>
    <dgm:presOf/>
    <dgm:constrLst>
      <dgm:constr type="h" for="ch" forName="compositeNode" refType="h"/>
      <dgm:constr type="w" for="ch" forName="compositeNode" refType="w"/>
      <dgm:constr type="w" for="des" forName="simulatedConn" refType="w" refFor="ch" refForName="compositeNode" fact="0.15"/>
      <dgm:constr type="h" for="des" forName="simulatedConn" refType="w" refFor="des" refForName="simulatedConn"/>
      <dgm:constr type="h" for="des" forName="vSp1" refType="w" refFor="ch" refForName="compositeNode" fact="0.8"/>
      <dgm:constr type="h" for="des" forName="vSp2" refType="w" refFor="ch" refForName="compositeNode" fact="0.07"/>
      <dgm:constr type="w" for="ch" forName="vProcSp" refType="w" refFor="des" refForName="simulatedConn" op="equ"/>
      <dgm:constr type="h" for="ch" forName="vProcSp" refType="h" refFor="ch" refForName="compositeNode" op="equ"/>
      <dgm:constr type="w" for="ch" forName="sibTrans" refType="w" refFor="ch" refForName="compositeNode" fact="0.1"/>
      <dgm:constr type="primFontSz" for="des" forName="sibTransNodeCircle" op="equ"/>
      <dgm:constr type="primFontSz" for="des" forName="nodeText" op="equ"/>
      <dgm:constr type="h" for="des" forName="sibTransNodeCircle" op="equ"/>
      <dgm:constr type="w" for="des" forName="sibTransNodeCircle" op="equ"/>
    </dgm:constrLst>
    <dgm:ruleLst>
      <dgm:rule type="h" val="NaN" fact="1.2" max="NaN"/>
    </dgm:ruleLst>
    <dgm:forEach name="Name4" axis="ch" ptType="node">
      <dgm:layoutNode name="compositeNode">
        <dgm:varLst>
          <dgm:bulletEnabled val="1"/>
        </dgm:varLst>
        <dgm:alg type="composite"/>
        <dgm:constrLst>
          <dgm:constr type="h" refType="w" op="lte" fact="1.4"/>
          <dgm:constr type="w" for="ch" forName="bgRect" refType="w"/>
          <dgm:constr type="h" for="ch" forName="bgRect" refType="h"/>
          <dgm:constr type="t" for="ch" forName="bgRect"/>
          <dgm:constr type="l" for="ch" forName="bgRect"/>
          <dgm:constr type="h" for="ch" forName="sibTransNodeCircle" refType="h" refFor="ch" refForName="bgRect" fact="0.3"/>
          <dgm:constr type="w" for="ch" forName="sibTransNodeCircle" refType="h" refFor="ch" refForName="sibTransNodeCircle"/>
          <dgm:constr type="ctrX" for="ch" forName="sibTransNodeCircle" refType="w" fact="0.5"/>
          <dgm:constr type="ctrY" for="ch" forName="sibTransNodeCircle" refType="h" fact="0.25"/>
          <dgm:constr type="r" for="ch" forName="nodeText" refType="r" refFor="ch" refForName="bgRect"/>
          <dgm:constr type="h" for="ch" forName="nodeText" refType="h" refFor="ch" refForName="bgRect" fact="0.6"/>
          <dgm:constr type="t" for="ch" forName="nodeText" refType="h" refFor="ch" refForName="bgRect" fact="0.38"/>
          <dgm:constr type="b" for="ch" forName="bottomLine" refType="b" refFor="ch" refForName="bgRect"/>
          <dgm:constr type="w" for="ch" forName="bottomLine" refType="w" refFor="ch" refForName="bgRect"/>
          <dgm:constr type="h" for="ch" forName="bottomLine" val="0.002"/>
        </dgm:constrLst>
        <dgm:ruleLst/>
        <dgm:layoutNode name="bgRect" styleLbl="bgAccFollowNode1">
          <dgm:alg type="sp"/>
          <dgm:shape xmlns:r="http://schemas.openxmlformats.org/officeDocument/2006/relationships" type="rect" r:blip="">
            <dgm:adjLst/>
          </dgm:shape>
          <dgm:presOf axis="self"/>
          <dgm:constrLst/>
          <dgm:ruleLst/>
        </dgm:layoutNode>
        <dgm:forEach name="Name19" axis="followSib" ptType="sibTrans" hideLastTrans="0" cnt="1">
          <dgm:layoutNode name="sibTransNodeCircle" styleLbl="alignNode1">
            <dgm:varLst>
              <dgm:chMax val="0"/>
              <dgm:bulletEnabled/>
            </dgm:varLst>
            <dgm:presOf axis="self" ptType="sibTrans"/>
            <dgm:alg type="tx">
              <dgm:param type="txAnchorVert" val="mid"/>
              <dgm:param type="txAnchorHorzCh" val="ctr"/>
            </dgm:alg>
            <dgm:shape xmlns:r="http://schemas.openxmlformats.org/officeDocument/2006/relationships" type="ellipse" r:blip="">
              <dgm:adjLst/>
            </dgm:shape>
            <dgm:constrLst>
              <dgm:constr type="w" refType="h" op="lte"/>
              <dgm:constr type="primFontSz" val="48"/>
              <dgm:constr type="tMarg" val="1"/>
              <dgm:constr type="lMarg" refType="w" fact="0.221"/>
              <dgm:constr type="rMarg" refType="w" fact="0.221"/>
              <dgm:constr type="bMarg" val="1"/>
            </dgm:constrLst>
            <dgm:ruleLst>
              <dgm:rule type="primFontSz" val="14" fact="NaN" max="NaN"/>
            </dgm:ruleLst>
          </dgm:layoutNode>
        </dgm:forEach>
        <dgm:layoutNode name="bottomLine" styleLbl="alignNode1">
          <dgm:varLst/>
          <dgm:presOf/>
          <dgm:alg type="sp"/>
          <dgm:shape xmlns:r="http://schemas.openxmlformats.org/officeDocument/2006/relationships" type="rect" r:blip="">
            <dgm:adjLst/>
          </dgm:shape>
          <dgm:constrLst/>
          <dgm:ruleLst/>
        </dgm:layoutNode>
        <dgm:layoutNode name="nodeText" styleLbl="bgAccFollowNode1" moveWith="bgRect">
          <dgm:varLst>
            <dgm:bulletEnabled val="1"/>
          </dgm:varLst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 zOrderOff="-1" hideGeom="1">
            <dgm:adjLst/>
          </dgm:shape>
          <dgm:presOf axis="desOrSelf" ptType="node"/>
          <dgm:constrLst>
            <dgm:constr type="primFontSz" val="26"/>
            <dgm:constr type="tMarg" val="26"/>
            <dgm:constr type="lMarg" refType="w" fact="0.221"/>
            <dgm:constr type="rMarg" refType="w" fact="0.221"/>
            <dgm:constr type="bMarg" val="26"/>
          </dgm:constrLst>
          <dgm:ruleLst>
            <dgm:rule type="primFontSz" val="11" fact="NaN" max="NaN"/>
          </dgm:ruleLst>
        </dgm:layoutNode>
      </dgm:layoutNode>
      <dgm:forEach name="Name1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  <dgm:extLst>
    <a:ext uri="{4F341089-5ED1-44EC-B178-C955D00A3D55}">
      <dgm1611:autoBuNodeInfoLst xmlns:dgm1611="http://schemas.microsoft.com/office/drawing/2016/11/diagram">
        <dgm1611:autoBuNodeInfo lvl="1" ptType="sibTrans">
          <dgm1611:buPr prefix="" leadZeros="0">
            <a:buAutoNum type="arabicParenBoth"/>
          </dgm1611:buPr>
        </dgm1611:autoBuNodeInfo>
      </dgm1611:autoBuNodeInfoLst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 descr="Tag=AccentColor&#10;Flavor=Light&#10;Target=FillAndLine">
            <a:extLst>
              <a:ext uri="{FF2B5EF4-FFF2-40B4-BE49-F238E27FC236}">
                <a16:creationId xmlns:a16="http://schemas.microsoft.com/office/drawing/2014/main" id="{DA381740-063A-41A4-836D-85D14980EEF0}"/>
              </a:ext>
            </a:extLst>
          </p:cNvPr>
          <p:cNvSpPr/>
          <p:nvPr/>
        </p:nvSpPr>
        <p:spPr>
          <a:xfrm>
            <a:off x="838200" y="4736883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4EF9DF8-704A-44AE-8850-307DDACC938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41248" y="448056"/>
            <a:ext cx="10515600" cy="4069080"/>
          </a:xfrm>
        </p:spPr>
        <p:txBody>
          <a:bodyPr anchor="b">
            <a:noAutofit/>
          </a:bodyPr>
          <a:lstStyle>
            <a:lvl1pPr algn="l">
              <a:defRPr sz="9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CC72E09-06F3-48B9-9B95-DE15EC98017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41248" y="4983480"/>
            <a:ext cx="10515600" cy="1124712"/>
          </a:xfrm>
        </p:spPr>
        <p:txBody>
          <a:bodyPr>
            <a:normAutofit/>
          </a:bodyPr>
          <a:lstStyle>
            <a:lvl1pPr marL="0" indent="0" algn="l">
              <a:buNone/>
              <a:defRPr sz="2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1CD474-E5E1-4D01-97F6-0C9FC09332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7/2/2024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36BBC7-EB9B-4B36-88E9-DBF65D270E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8786C7-DD8D-492F-9A9A-A7B3EBE27F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32003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07CF8D-FF51-4FD8-B968-A2C8507347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661A953-02EA-491B-A215-AF8420D74D3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084D1E-BC98-44E4-8D2C-89CCDC2933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7/2/2024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3019EB-9C2B-4833-B72A-1476941597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F6E764-5688-45F5-94ED-A7357D2F56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64606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20E3CB6-3025-40BF-A04B-A7B0CB4C01F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EDD5CB3-8B24-48C7-89D3-8DCAD36A453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0BC931-E2BF-4C1D-91AA-89F82F8268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7/2/2024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548A135-AEE9-4483-957E-3D143318DD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8DEFD4-A052-46B3-B2AE-F3091D8A2F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69294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5D02BC-5A24-47F7-A4DF-B93FBC0C51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E9219E-EE74-4093-94D6-F663E059C5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29384"/>
            <a:ext cx="10515600" cy="4251960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A61642-BFBA-48AE-A29C-C2AA7386AE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7/2/2024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D2029B-6646-4DBF-A302-76A513FC64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6D4DFD-766F-4E45-A00C-2B5E8CE9A9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‹nr.›</a:t>
            </a:fld>
            <a:endParaRPr lang="en-US"/>
          </a:p>
        </p:txBody>
      </p:sp>
      <p:sp>
        <p:nvSpPr>
          <p:cNvPr id="8" name="Rectangle 7" descr="Tag=AccentColor&#10;Flavor=Light&#10;Target=FillAndLine">
            <a:extLst>
              <a:ext uri="{FF2B5EF4-FFF2-40B4-BE49-F238E27FC236}">
                <a16:creationId xmlns:a16="http://schemas.microsoft.com/office/drawing/2014/main" id="{EBDD1931-9E86-4402-9A68-33A2D9EFB198}"/>
              </a:ext>
            </a:extLst>
          </p:cNvPr>
          <p:cNvSpPr/>
          <p:nvPr/>
        </p:nvSpPr>
        <p:spPr>
          <a:xfrm>
            <a:off x="838199" y="1709928"/>
            <a:ext cx="10515600" cy="27432"/>
          </a:xfrm>
          <a:custGeom>
            <a:avLst/>
            <a:gdLst>
              <a:gd name="connsiteX0" fmla="*/ 0 w 10515600"/>
              <a:gd name="connsiteY0" fmla="*/ 0 h 27432"/>
              <a:gd name="connsiteX1" fmla="*/ 446913 w 10515600"/>
              <a:gd name="connsiteY1" fmla="*/ 0 h 27432"/>
              <a:gd name="connsiteX2" fmla="*/ 1104138 w 10515600"/>
              <a:gd name="connsiteY2" fmla="*/ 0 h 27432"/>
              <a:gd name="connsiteX3" fmla="*/ 1866519 w 10515600"/>
              <a:gd name="connsiteY3" fmla="*/ 0 h 27432"/>
              <a:gd name="connsiteX4" fmla="*/ 2208276 w 10515600"/>
              <a:gd name="connsiteY4" fmla="*/ 0 h 27432"/>
              <a:gd name="connsiteX5" fmla="*/ 2550033 w 10515600"/>
              <a:gd name="connsiteY5" fmla="*/ 0 h 27432"/>
              <a:gd name="connsiteX6" fmla="*/ 3417570 w 10515600"/>
              <a:gd name="connsiteY6" fmla="*/ 0 h 27432"/>
              <a:gd name="connsiteX7" fmla="*/ 4074795 w 10515600"/>
              <a:gd name="connsiteY7" fmla="*/ 0 h 27432"/>
              <a:gd name="connsiteX8" fmla="*/ 4416552 w 10515600"/>
              <a:gd name="connsiteY8" fmla="*/ 0 h 27432"/>
              <a:gd name="connsiteX9" fmla="*/ 5073777 w 10515600"/>
              <a:gd name="connsiteY9" fmla="*/ 0 h 27432"/>
              <a:gd name="connsiteX10" fmla="*/ 5941314 w 10515600"/>
              <a:gd name="connsiteY10" fmla="*/ 0 h 27432"/>
              <a:gd name="connsiteX11" fmla="*/ 6493383 w 10515600"/>
              <a:gd name="connsiteY11" fmla="*/ 0 h 27432"/>
              <a:gd name="connsiteX12" fmla="*/ 7045452 w 10515600"/>
              <a:gd name="connsiteY12" fmla="*/ 0 h 27432"/>
              <a:gd name="connsiteX13" fmla="*/ 7702677 w 10515600"/>
              <a:gd name="connsiteY13" fmla="*/ 0 h 27432"/>
              <a:gd name="connsiteX14" fmla="*/ 8465058 w 10515600"/>
              <a:gd name="connsiteY14" fmla="*/ 0 h 27432"/>
              <a:gd name="connsiteX15" fmla="*/ 9227439 w 10515600"/>
              <a:gd name="connsiteY15" fmla="*/ 0 h 27432"/>
              <a:gd name="connsiteX16" fmla="*/ 10515600 w 10515600"/>
              <a:gd name="connsiteY16" fmla="*/ 0 h 27432"/>
              <a:gd name="connsiteX17" fmla="*/ 10515600 w 10515600"/>
              <a:gd name="connsiteY17" fmla="*/ 27432 h 27432"/>
              <a:gd name="connsiteX18" fmla="*/ 10068687 w 10515600"/>
              <a:gd name="connsiteY18" fmla="*/ 27432 h 27432"/>
              <a:gd name="connsiteX19" fmla="*/ 9201150 w 10515600"/>
              <a:gd name="connsiteY19" fmla="*/ 27432 h 27432"/>
              <a:gd name="connsiteX20" fmla="*/ 8543925 w 10515600"/>
              <a:gd name="connsiteY20" fmla="*/ 27432 h 27432"/>
              <a:gd name="connsiteX21" fmla="*/ 8202168 w 10515600"/>
              <a:gd name="connsiteY21" fmla="*/ 27432 h 27432"/>
              <a:gd name="connsiteX22" fmla="*/ 7544943 w 10515600"/>
              <a:gd name="connsiteY22" fmla="*/ 27432 h 27432"/>
              <a:gd name="connsiteX23" fmla="*/ 6992874 w 10515600"/>
              <a:gd name="connsiteY23" fmla="*/ 27432 h 27432"/>
              <a:gd name="connsiteX24" fmla="*/ 6440805 w 10515600"/>
              <a:gd name="connsiteY24" fmla="*/ 27432 h 27432"/>
              <a:gd name="connsiteX25" fmla="*/ 5888736 w 10515600"/>
              <a:gd name="connsiteY25" fmla="*/ 27432 h 27432"/>
              <a:gd name="connsiteX26" fmla="*/ 5336667 w 10515600"/>
              <a:gd name="connsiteY26" fmla="*/ 27432 h 27432"/>
              <a:gd name="connsiteX27" fmla="*/ 4574286 w 10515600"/>
              <a:gd name="connsiteY27" fmla="*/ 27432 h 27432"/>
              <a:gd name="connsiteX28" fmla="*/ 3917061 w 10515600"/>
              <a:gd name="connsiteY28" fmla="*/ 27432 h 27432"/>
              <a:gd name="connsiteX29" fmla="*/ 3575304 w 10515600"/>
              <a:gd name="connsiteY29" fmla="*/ 27432 h 27432"/>
              <a:gd name="connsiteX30" fmla="*/ 3023235 w 10515600"/>
              <a:gd name="connsiteY30" fmla="*/ 27432 h 27432"/>
              <a:gd name="connsiteX31" fmla="*/ 2260854 w 10515600"/>
              <a:gd name="connsiteY31" fmla="*/ 27432 h 27432"/>
              <a:gd name="connsiteX32" fmla="*/ 1813941 w 10515600"/>
              <a:gd name="connsiteY32" fmla="*/ 27432 h 27432"/>
              <a:gd name="connsiteX33" fmla="*/ 946404 w 10515600"/>
              <a:gd name="connsiteY33" fmla="*/ 27432 h 27432"/>
              <a:gd name="connsiteX34" fmla="*/ 0 w 10515600"/>
              <a:gd name="connsiteY34" fmla="*/ 27432 h 27432"/>
              <a:gd name="connsiteX35" fmla="*/ 0 w 10515600"/>
              <a:gd name="connsiteY35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515600" h="27432" fill="none" extrusionOk="0">
                <a:moveTo>
                  <a:pt x="0" y="0"/>
                </a:moveTo>
                <a:cubicBezTo>
                  <a:pt x="119693" y="-14343"/>
                  <a:pt x="253007" y="-7583"/>
                  <a:pt x="446913" y="0"/>
                </a:cubicBezTo>
                <a:cubicBezTo>
                  <a:pt x="640819" y="7583"/>
                  <a:pt x="841419" y="-7067"/>
                  <a:pt x="1104138" y="0"/>
                </a:cubicBezTo>
                <a:cubicBezTo>
                  <a:pt x="1366858" y="7067"/>
                  <a:pt x="1495525" y="1255"/>
                  <a:pt x="1866519" y="0"/>
                </a:cubicBezTo>
                <a:cubicBezTo>
                  <a:pt x="2237513" y="-1255"/>
                  <a:pt x="2043820" y="12003"/>
                  <a:pt x="2208276" y="0"/>
                </a:cubicBezTo>
                <a:cubicBezTo>
                  <a:pt x="2372732" y="-12003"/>
                  <a:pt x="2419452" y="9887"/>
                  <a:pt x="2550033" y="0"/>
                </a:cubicBezTo>
                <a:cubicBezTo>
                  <a:pt x="2680614" y="-9887"/>
                  <a:pt x="3098156" y="3827"/>
                  <a:pt x="3417570" y="0"/>
                </a:cubicBezTo>
                <a:cubicBezTo>
                  <a:pt x="3736984" y="-3827"/>
                  <a:pt x="3916040" y="-6233"/>
                  <a:pt x="4074795" y="0"/>
                </a:cubicBezTo>
                <a:cubicBezTo>
                  <a:pt x="4233551" y="6233"/>
                  <a:pt x="4279253" y="5661"/>
                  <a:pt x="4416552" y="0"/>
                </a:cubicBezTo>
                <a:cubicBezTo>
                  <a:pt x="4553851" y="-5661"/>
                  <a:pt x="4915758" y="26022"/>
                  <a:pt x="5073777" y="0"/>
                </a:cubicBezTo>
                <a:cubicBezTo>
                  <a:pt x="5231797" y="-26022"/>
                  <a:pt x="5612089" y="32230"/>
                  <a:pt x="5941314" y="0"/>
                </a:cubicBezTo>
                <a:cubicBezTo>
                  <a:pt x="6270539" y="-32230"/>
                  <a:pt x="6313600" y="3064"/>
                  <a:pt x="6493383" y="0"/>
                </a:cubicBezTo>
                <a:cubicBezTo>
                  <a:pt x="6673166" y="-3064"/>
                  <a:pt x="6902474" y="-21096"/>
                  <a:pt x="7045452" y="0"/>
                </a:cubicBezTo>
                <a:cubicBezTo>
                  <a:pt x="7188430" y="21096"/>
                  <a:pt x="7478162" y="17386"/>
                  <a:pt x="7702677" y="0"/>
                </a:cubicBezTo>
                <a:cubicBezTo>
                  <a:pt x="7927192" y="-17386"/>
                  <a:pt x="8295683" y="-35143"/>
                  <a:pt x="8465058" y="0"/>
                </a:cubicBezTo>
                <a:cubicBezTo>
                  <a:pt x="8634433" y="35143"/>
                  <a:pt x="8927835" y="4103"/>
                  <a:pt x="9227439" y="0"/>
                </a:cubicBezTo>
                <a:cubicBezTo>
                  <a:pt x="9527043" y="-4103"/>
                  <a:pt x="10105355" y="-17535"/>
                  <a:pt x="10515600" y="0"/>
                </a:cubicBezTo>
                <a:cubicBezTo>
                  <a:pt x="10515789" y="12323"/>
                  <a:pt x="10515633" y="14639"/>
                  <a:pt x="10515600" y="27432"/>
                </a:cubicBezTo>
                <a:cubicBezTo>
                  <a:pt x="10343646" y="15282"/>
                  <a:pt x="10223667" y="31057"/>
                  <a:pt x="10068687" y="27432"/>
                </a:cubicBezTo>
                <a:cubicBezTo>
                  <a:pt x="9913707" y="23807"/>
                  <a:pt x="9512455" y="4101"/>
                  <a:pt x="9201150" y="27432"/>
                </a:cubicBezTo>
                <a:cubicBezTo>
                  <a:pt x="8889845" y="50763"/>
                  <a:pt x="8866277" y="3158"/>
                  <a:pt x="8543925" y="27432"/>
                </a:cubicBezTo>
                <a:cubicBezTo>
                  <a:pt x="8221573" y="51706"/>
                  <a:pt x="8288348" y="37286"/>
                  <a:pt x="8202168" y="27432"/>
                </a:cubicBezTo>
                <a:cubicBezTo>
                  <a:pt x="8115988" y="17578"/>
                  <a:pt x="7797033" y="6631"/>
                  <a:pt x="7544943" y="27432"/>
                </a:cubicBezTo>
                <a:cubicBezTo>
                  <a:pt x="7292854" y="48233"/>
                  <a:pt x="7108060" y="41767"/>
                  <a:pt x="6992874" y="27432"/>
                </a:cubicBezTo>
                <a:cubicBezTo>
                  <a:pt x="6877688" y="13097"/>
                  <a:pt x="6668930" y="7947"/>
                  <a:pt x="6440805" y="27432"/>
                </a:cubicBezTo>
                <a:cubicBezTo>
                  <a:pt x="6212680" y="46917"/>
                  <a:pt x="6027476" y="35225"/>
                  <a:pt x="5888736" y="27432"/>
                </a:cubicBezTo>
                <a:cubicBezTo>
                  <a:pt x="5749996" y="19639"/>
                  <a:pt x="5574559" y="43627"/>
                  <a:pt x="5336667" y="27432"/>
                </a:cubicBezTo>
                <a:cubicBezTo>
                  <a:pt x="5098775" y="11237"/>
                  <a:pt x="4837534" y="41882"/>
                  <a:pt x="4574286" y="27432"/>
                </a:cubicBezTo>
                <a:cubicBezTo>
                  <a:pt x="4311038" y="12982"/>
                  <a:pt x="4126419" y="26678"/>
                  <a:pt x="3917061" y="27432"/>
                </a:cubicBezTo>
                <a:cubicBezTo>
                  <a:pt x="3707704" y="28186"/>
                  <a:pt x="3657291" y="40087"/>
                  <a:pt x="3575304" y="27432"/>
                </a:cubicBezTo>
                <a:cubicBezTo>
                  <a:pt x="3493317" y="14777"/>
                  <a:pt x="3185226" y="45867"/>
                  <a:pt x="3023235" y="27432"/>
                </a:cubicBezTo>
                <a:cubicBezTo>
                  <a:pt x="2861244" y="8997"/>
                  <a:pt x="2597085" y="35801"/>
                  <a:pt x="2260854" y="27432"/>
                </a:cubicBezTo>
                <a:cubicBezTo>
                  <a:pt x="1924623" y="19063"/>
                  <a:pt x="1996678" y="15705"/>
                  <a:pt x="1813941" y="27432"/>
                </a:cubicBezTo>
                <a:cubicBezTo>
                  <a:pt x="1631204" y="39159"/>
                  <a:pt x="1187542" y="49167"/>
                  <a:pt x="946404" y="27432"/>
                </a:cubicBezTo>
                <a:cubicBezTo>
                  <a:pt x="705266" y="5697"/>
                  <a:pt x="404743" y="28229"/>
                  <a:pt x="0" y="27432"/>
                </a:cubicBezTo>
                <a:cubicBezTo>
                  <a:pt x="244" y="15297"/>
                  <a:pt x="645" y="7129"/>
                  <a:pt x="0" y="0"/>
                </a:cubicBezTo>
                <a:close/>
              </a:path>
              <a:path w="10515600" h="27432" stroke="0" extrusionOk="0">
                <a:moveTo>
                  <a:pt x="0" y="0"/>
                </a:moveTo>
                <a:cubicBezTo>
                  <a:pt x="230793" y="14353"/>
                  <a:pt x="332416" y="21392"/>
                  <a:pt x="552069" y="0"/>
                </a:cubicBezTo>
                <a:cubicBezTo>
                  <a:pt x="771722" y="-21392"/>
                  <a:pt x="761737" y="-14337"/>
                  <a:pt x="893826" y="0"/>
                </a:cubicBezTo>
                <a:cubicBezTo>
                  <a:pt x="1025915" y="14337"/>
                  <a:pt x="1441584" y="-15498"/>
                  <a:pt x="1761363" y="0"/>
                </a:cubicBezTo>
                <a:cubicBezTo>
                  <a:pt x="2081142" y="15498"/>
                  <a:pt x="2111503" y="7278"/>
                  <a:pt x="2313432" y="0"/>
                </a:cubicBezTo>
                <a:cubicBezTo>
                  <a:pt x="2515361" y="-7278"/>
                  <a:pt x="2743584" y="-17845"/>
                  <a:pt x="2865501" y="0"/>
                </a:cubicBezTo>
                <a:cubicBezTo>
                  <a:pt x="2987418" y="17845"/>
                  <a:pt x="3345183" y="8208"/>
                  <a:pt x="3733038" y="0"/>
                </a:cubicBezTo>
                <a:cubicBezTo>
                  <a:pt x="4120893" y="-8208"/>
                  <a:pt x="4009066" y="-3159"/>
                  <a:pt x="4179951" y="0"/>
                </a:cubicBezTo>
                <a:cubicBezTo>
                  <a:pt x="4350836" y="3159"/>
                  <a:pt x="4735020" y="17517"/>
                  <a:pt x="5047488" y="0"/>
                </a:cubicBezTo>
                <a:cubicBezTo>
                  <a:pt x="5359956" y="-17517"/>
                  <a:pt x="5662148" y="-17777"/>
                  <a:pt x="5915025" y="0"/>
                </a:cubicBezTo>
                <a:cubicBezTo>
                  <a:pt x="6167902" y="17777"/>
                  <a:pt x="6308797" y="30350"/>
                  <a:pt x="6572250" y="0"/>
                </a:cubicBezTo>
                <a:cubicBezTo>
                  <a:pt x="6835703" y="-30350"/>
                  <a:pt x="7107419" y="-9627"/>
                  <a:pt x="7439787" y="0"/>
                </a:cubicBezTo>
                <a:cubicBezTo>
                  <a:pt x="7772155" y="9627"/>
                  <a:pt x="7844034" y="-9098"/>
                  <a:pt x="7991856" y="0"/>
                </a:cubicBezTo>
                <a:cubicBezTo>
                  <a:pt x="8139678" y="9098"/>
                  <a:pt x="8289889" y="-20239"/>
                  <a:pt x="8543925" y="0"/>
                </a:cubicBezTo>
                <a:cubicBezTo>
                  <a:pt x="8797961" y="20239"/>
                  <a:pt x="8994198" y="29575"/>
                  <a:pt x="9306306" y="0"/>
                </a:cubicBezTo>
                <a:cubicBezTo>
                  <a:pt x="9618414" y="-29575"/>
                  <a:pt x="9739118" y="-23835"/>
                  <a:pt x="9858375" y="0"/>
                </a:cubicBezTo>
                <a:cubicBezTo>
                  <a:pt x="9977632" y="23835"/>
                  <a:pt x="10370488" y="-4069"/>
                  <a:pt x="10515600" y="0"/>
                </a:cubicBezTo>
                <a:cubicBezTo>
                  <a:pt x="10515650" y="5798"/>
                  <a:pt x="10515903" y="19375"/>
                  <a:pt x="10515600" y="27432"/>
                </a:cubicBezTo>
                <a:cubicBezTo>
                  <a:pt x="10304538" y="42307"/>
                  <a:pt x="10069280" y="3335"/>
                  <a:pt x="9753219" y="27432"/>
                </a:cubicBezTo>
                <a:cubicBezTo>
                  <a:pt x="9437158" y="51529"/>
                  <a:pt x="9488415" y="23852"/>
                  <a:pt x="9411462" y="27432"/>
                </a:cubicBezTo>
                <a:cubicBezTo>
                  <a:pt x="9334509" y="31012"/>
                  <a:pt x="9183755" y="44107"/>
                  <a:pt x="8964549" y="27432"/>
                </a:cubicBezTo>
                <a:cubicBezTo>
                  <a:pt x="8745343" y="10757"/>
                  <a:pt x="8279150" y="61693"/>
                  <a:pt x="8097012" y="27432"/>
                </a:cubicBezTo>
                <a:cubicBezTo>
                  <a:pt x="7914874" y="-6829"/>
                  <a:pt x="7608717" y="59556"/>
                  <a:pt x="7439787" y="27432"/>
                </a:cubicBezTo>
                <a:cubicBezTo>
                  <a:pt x="7270858" y="-4692"/>
                  <a:pt x="7154492" y="27026"/>
                  <a:pt x="6992874" y="27432"/>
                </a:cubicBezTo>
                <a:cubicBezTo>
                  <a:pt x="6831256" y="27838"/>
                  <a:pt x="6536817" y="51174"/>
                  <a:pt x="6335649" y="27432"/>
                </a:cubicBezTo>
                <a:cubicBezTo>
                  <a:pt x="6134481" y="3690"/>
                  <a:pt x="6097824" y="11070"/>
                  <a:pt x="5993892" y="27432"/>
                </a:cubicBezTo>
                <a:cubicBezTo>
                  <a:pt x="5889960" y="43794"/>
                  <a:pt x="5793821" y="34098"/>
                  <a:pt x="5652135" y="27432"/>
                </a:cubicBezTo>
                <a:cubicBezTo>
                  <a:pt x="5510449" y="20766"/>
                  <a:pt x="5168382" y="-3650"/>
                  <a:pt x="4994910" y="27432"/>
                </a:cubicBezTo>
                <a:cubicBezTo>
                  <a:pt x="4821439" y="58514"/>
                  <a:pt x="4653937" y="21362"/>
                  <a:pt x="4547997" y="27432"/>
                </a:cubicBezTo>
                <a:cubicBezTo>
                  <a:pt x="4442057" y="33502"/>
                  <a:pt x="4153363" y="33024"/>
                  <a:pt x="3785616" y="27432"/>
                </a:cubicBezTo>
                <a:cubicBezTo>
                  <a:pt x="3417869" y="21840"/>
                  <a:pt x="3544908" y="29840"/>
                  <a:pt x="3338703" y="27432"/>
                </a:cubicBezTo>
                <a:cubicBezTo>
                  <a:pt x="3132498" y="25024"/>
                  <a:pt x="2782152" y="45947"/>
                  <a:pt x="2576322" y="27432"/>
                </a:cubicBezTo>
                <a:cubicBezTo>
                  <a:pt x="2370492" y="8917"/>
                  <a:pt x="2347214" y="14129"/>
                  <a:pt x="2234565" y="27432"/>
                </a:cubicBezTo>
                <a:cubicBezTo>
                  <a:pt x="2121916" y="40735"/>
                  <a:pt x="1785921" y="49081"/>
                  <a:pt x="1472184" y="27432"/>
                </a:cubicBezTo>
                <a:cubicBezTo>
                  <a:pt x="1158447" y="5783"/>
                  <a:pt x="1203910" y="37937"/>
                  <a:pt x="1025271" y="27432"/>
                </a:cubicBezTo>
                <a:cubicBezTo>
                  <a:pt x="846632" y="16927"/>
                  <a:pt x="846577" y="17996"/>
                  <a:pt x="683514" y="27432"/>
                </a:cubicBezTo>
                <a:cubicBezTo>
                  <a:pt x="520451" y="36868"/>
                  <a:pt x="320799" y="46677"/>
                  <a:pt x="0" y="27432"/>
                </a:cubicBezTo>
                <a:cubicBezTo>
                  <a:pt x="-510" y="19859"/>
                  <a:pt x="-1106" y="11474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098108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C218C0-6540-400C-BB51-353D5FD5CB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8" y="448056"/>
            <a:ext cx="10515600" cy="4069080"/>
          </a:xfrm>
        </p:spPr>
        <p:txBody>
          <a:bodyPr anchor="b">
            <a:normAutofit/>
          </a:bodyPr>
          <a:lstStyle>
            <a:lvl1pPr>
              <a:defRPr sz="8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A81CD69-43B3-4FF7-AA41-30C36C957E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41248" y="4983480"/>
            <a:ext cx="10515600" cy="1124712"/>
          </a:xfrm>
        </p:spPr>
        <p:txBody>
          <a:bodyPr>
            <a:normAutofit/>
          </a:bodyPr>
          <a:lstStyle>
            <a:lvl1pPr marL="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BF300D-5CBE-47E9-A193-E23C8314D0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7/2/2024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6E7DF3F-C51A-4DB1-9FCE-E3E0D8E925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269CF4-FAAB-44EF-A2A5-8352B4AA38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‹nr.›</a:t>
            </a:fld>
            <a:endParaRPr lang="en-US"/>
          </a:p>
        </p:txBody>
      </p:sp>
      <p:sp>
        <p:nvSpPr>
          <p:cNvPr id="7" name="Rectangle 6" descr="Tag=AccentColor&#10;Flavor=Light&#10;Target=FillAndLine">
            <a:extLst>
              <a:ext uri="{FF2B5EF4-FFF2-40B4-BE49-F238E27FC236}">
                <a16:creationId xmlns:a16="http://schemas.microsoft.com/office/drawing/2014/main" id="{417A8947-4521-4FE1-8E44-27363435CE1B}"/>
              </a:ext>
            </a:extLst>
          </p:cNvPr>
          <p:cNvSpPr/>
          <p:nvPr/>
        </p:nvSpPr>
        <p:spPr>
          <a:xfrm>
            <a:off x="838200" y="4736883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07411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ADE264-531D-49C1-A8AF-2B4C1D218F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B9A1B8-2F1B-46AA-858A-CFFF5AF7CEB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929384"/>
            <a:ext cx="5181600" cy="425196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E6B9631-18C0-43BD-8AF3-9137D6D4C23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929384"/>
            <a:ext cx="5181600" cy="42519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9032FCA-14C6-4497-9C27-3F58062442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7/2/2024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61E5057-693B-4E10-958E-0ABE79FEC7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70CECB1-0A35-4C10-9D3D-FE44042830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‹nr.›</a:t>
            </a:fld>
            <a:endParaRPr lang="en-US"/>
          </a:p>
        </p:txBody>
      </p:sp>
      <p:sp>
        <p:nvSpPr>
          <p:cNvPr id="9" name="Rectangle 8" descr="Tag=AccentColor&#10;Flavor=Light&#10;Target=FillAndLine">
            <a:extLst>
              <a:ext uri="{FF2B5EF4-FFF2-40B4-BE49-F238E27FC236}">
                <a16:creationId xmlns:a16="http://schemas.microsoft.com/office/drawing/2014/main" id="{2FAAC677-2D37-4F63-9C4B-711A2988EE02}"/>
              </a:ext>
            </a:extLst>
          </p:cNvPr>
          <p:cNvSpPr/>
          <p:nvPr/>
        </p:nvSpPr>
        <p:spPr>
          <a:xfrm>
            <a:off x="838199" y="1709928"/>
            <a:ext cx="10515600" cy="27432"/>
          </a:xfrm>
          <a:custGeom>
            <a:avLst/>
            <a:gdLst>
              <a:gd name="connsiteX0" fmla="*/ 0 w 10515600"/>
              <a:gd name="connsiteY0" fmla="*/ 0 h 27432"/>
              <a:gd name="connsiteX1" fmla="*/ 446913 w 10515600"/>
              <a:gd name="connsiteY1" fmla="*/ 0 h 27432"/>
              <a:gd name="connsiteX2" fmla="*/ 1104138 w 10515600"/>
              <a:gd name="connsiteY2" fmla="*/ 0 h 27432"/>
              <a:gd name="connsiteX3" fmla="*/ 1866519 w 10515600"/>
              <a:gd name="connsiteY3" fmla="*/ 0 h 27432"/>
              <a:gd name="connsiteX4" fmla="*/ 2208276 w 10515600"/>
              <a:gd name="connsiteY4" fmla="*/ 0 h 27432"/>
              <a:gd name="connsiteX5" fmla="*/ 2550033 w 10515600"/>
              <a:gd name="connsiteY5" fmla="*/ 0 h 27432"/>
              <a:gd name="connsiteX6" fmla="*/ 3417570 w 10515600"/>
              <a:gd name="connsiteY6" fmla="*/ 0 h 27432"/>
              <a:gd name="connsiteX7" fmla="*/ 4074795 w 10515600"/>
              <a:gd name="connsiteY7" fmla="*/ 0 h 27432"/>
              <a:gd name="connsiteX8" fmla="*/ 4416552 w 10515600"/>
              <a:gd name="connsiteY8" fmla="*/ 0 h 27432"/>
              <a:gd name="connsiteX9" fmla="*/ 5073777 w 10515600"/>
              <a:gd name="connsiteY9" fmla="*/ 0 h 27432"/>
              <a:gd name="connsiteX10" fmla="*/ 5941314 w 10515600"/>
              <a:gd name="connsiteY10" fmla="*/ 0 h 27432"/>
              <a:gd name="connsiteX11" fmla="*/ 6493383 w 10515600"/>
              <a:gd name="connsiteY11" fmla="*/ 0 h 27432"/>
              <a:gd name="connsiteX12" fmla="*/ 7045452 w 10515600"/>
              <a:gd name="connsiteY12" fmla="*/ 0 h 27432"/>
              <a:gd name="connsiteX13" fmla="*/ 7702677 w 10515600"/>
              <a:gd name="connsiteY13" fmla="*/ 0 h 27432"/>
              <a:gd name="connsiteX14" fmla="*/ 8465058 w 10515600"/>
              <a:gd name="connsiteY14" fmla="*/ 0 h 27432"/>
              <a:gd name="connsiteX15" fmla="*/ 9227439 w 10515600"/>
              <a:gd name="connsiteY15" fmla="*/ 0 h 27432"/>
              <a:gd name="connsiteX16" fmla="*/ 10515600 w 10515600"/>
              <a:gd name="connsiteY16" fmla="*/ 0 h 27432"/>
              <a:gd name="connsiteX17" fmla="*/ 10515600 w 10515600"/>
              <a:gd name="connsiteY17" fmla="*/ 27432 h 27432"/>
              <a:gd name="connsiteX18" fmla="*/ 10068687 w 10515600"/>
              <a:gd name="connsiteY18" fmla="*/ 27432 h 27432"/>
              <a:gd name="connsiteX19" fmla="*/ 9201150 w 10515600"/>
              <a:gd name="connsiteY19" fmla="*/ 27432 h 27432"/>
              <a:gd name="connsiteX20" fmla="*/ 8543925 w 10515600"/>
              <a:gd name="connsiteY20" fmla="*/ 27432 h 27432"/>
              <a:gd name="connsiteX21" fmla="*/ 8202168 w 10515600"/>
              <a:gd name="connsiteY21" fmla="*/ 27432 h 27432"/>
              <a:gd name="connsiteX22" fmla="*/ 7544943 w 10515600"/>
              <a:gd name="connsiteY22" fmla="*/ 27432 h 27432"/>
              <a:gd name="connsiteX23" fmla="*/ 6992874 w 10515600"/>
              <a:gd name="connsiteY23" fmla="*/ 27432 h 27432"/>
              <a:gd name="connsiteX24" fmla="*/ 6440805 w 10515600"/>
              <a:gd name="connsiteY24" fmla="*/ 27432 h 27432"/>
              <a:gd name="connsiteX25" fmla="*/ 5888736 w 10515600"/>
              <a:gd name="connsiteY25" fmla="*/ 27432 h 27432"/>
              <a:gd name="connsiteX26" fmla="*/ 5336667 w 10515600"/>
              <a:gd name="connsiteY26" fmla="*/ 27432 h 27432"/>
              <a:gd name="connsiteX27" fmla="*/ 4574286 w 10515600"/>
              <a:gd name="connsiteY27" fmla="*/ 27432 h 27432"/>
              <a:gd name="connsiteX28" fmla="*/ 3917061 w 10515600"/>
              <a:gd name="connsiteY28" fmla="*/ 27432 h 27432"/>
              <a:gd name="connsiteX29" fmla="*/ 3575304 w 10515600"/>
              <a:gd name="connsiteY29" fmla="*/ 27432 h 27432"/>
              <a:gd name="connsiteX30" fmla="*/ 3023235 w 10515600"/>
              <a:gd name="connsiteY30" fmla="*/ 27432 h 27432"/>
              <a:gd name="connsiteX31" fmla="*/ 2260854 w 10515600"/>
              <a:gd name="connsiteY31" fmla="*/ 27432 h 27432"/>
              <a:gd name="connsiteX32" fmla="*/ 1813941 w 10515600"/>
              <a:gd name="connsiteY32" fmla="*/ 27432 h 27432"/>
              <a:gd name="connsiteX33" fmla="*/ 946404 w 10515600"/>
              <a:gd name="connsiteY33" fmla="*/ 27432 h 27432"/>
              <a:gd name="connsiteX34" fmla="*/ 0 w 10515600"/>
              <a:gd name="connsiteY34" fmla="*/ 27432 h 27432"/>
              <a:gd name="connsiteX35" fmla="*/ 0 w 10515600"/>
              <a:gd name="connsiteY35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515600" h="27432" fill="none" extrusionOk="0">
                <a:moveTo>
                  <a:pt x="0" y="0"/>
                </a:moveTo>
                <a:cubicBezTo>
                  <a:pt x="119693" y="-14343"/>
                  <a:pt x="253007" y="-7583"/>
                  <a:pt x="446913" y="0"/>
                </a:cubicBezTo>
                <a:cubicBezTo>
                  <a:pt x="640819" y="7583"/>
                  <a:pt x="841419" y="-7067"/>
                  <a:pt x="1104138" y="0"/>
                </a:cubicBezTo>
                <a:cubicBezTo>
                  <a:pt x="1366858" y="7067"/>
                  <a:pt x="1495525" y="1255"/>
                  <a:pt x="1866519" y="0"/>
                </a:cubicBezTo>
                <a:cubicBezTo>
                  <a:pt x="2237513" y="-1255"/>
                  <a:pt x="2043820" y="12003"/>
                  <a:pt x="2208276" y="0"/>
                </a:cubicBezTo>
                <a:cubicBezTo>
                  <a:pt x="2372732" y="-12003"/>
                  <a:pt x="2419452" y="9887"/>
                  <a:pt x="2550033" y="0"/>
                </a:cubicBezTo>
                <a:cubicBezTo>
                  <a:pt x="2680614" y="-9887"/>
                  <a:pt x="3098156" y="3827"/>
                  <a:pt x="3417570" y="0"/>
                </a:cubicBezTo>
                <a:cubicBezTo>
                  <a:pt x="3736984" y="-3827"/>
                  <a:pt x="3916040" y="-6233"/>
                  <a:pt x="4074795" y="0"/>
                </a:cubicBezTo>
                <a:cubicBezTo>
                  <a:pt x="4233551" y="6233"/>
                  <a:pt x="4279253" y="5661"/>
                  <a:pt x="4416552" y="0"/>
                </a:cubicBezTo>
                <a:cubicBezTo>
                  <a:pt x="4553851" y="-5661"/>
                  <a:pt x="4915758" y="26022"/>
                  <a:pt x="5073777" y="0"/>
                </a:cubicBezTo>
                <a:cubicBezTo>
                  <a:pt x="5231797" y="-26022"/>
                  <a:pt x="5612089" y="32230"/>
                  <a:pt x="5941314" y="0"/>
                </a:cubicBezTo>
                <a:cubicBezTo>
                  <a:pt x="6270539" y="-32230"/>
                  <a:pt x="6313600" y="3064"/>
                  <a:pt x="6493383" y="0"/>
                </a:cubicBezTo>
                <a:cubicBezTo>
                  <a:pt x="6673166" y="-3064"/>
                  <a:pt x="6902474" y="-21096"/>
                  <a:pt x="7045452" y="0"/>
                </a:cubicBezTo>
                <a:cubicBezTo>
                  <a:pt x="7188430" y="21096"/>
                  <a:pt x="7478162" y="17386"/>
                  <a:pt x="7702677" y="0"/>
                </a:cubicBezTo>
                <a:cubicBezTo>
                  <a:pt x="7927192" y="-17386"/>
                  <a:pt x="8295683" y="-35143"/>
                  <a:pt x="8465058" y="0"/>
                </a:cubicBezTo>
                <a:cubicBezTo>
                  <a:pt x="8634433" y="35143"/>
                  <a:pt x="8927835" y="4103"/>
                  <a:pt x="9227439" y="0"/>
                </a:cubicBezTo>
                <a:cubicBezTo>
                  <a:pt x="9527043" y="-4103"/>
                  <a:pt x="10105355" y="-17535"/>
                  <a:pt x="10515600" y="0"/>
                </a:cubicBezTo>
                <a:cubicBezTo>
                  <a:pt x="10515789" y="12323"/>
                  <a:pt x="10515633" y="14639"/>
                  <a:pt x="10515600" y="27432"/>
                </a:cubicBezTo>
                <a:cubicBezTo>
                  <a:pt x="10343646" y="15282"/>
                  <a:pt x="10223667" y="31057"/>
                  <a:pt x="10068687" y="27432"/>
                </a:cubicBezTo>
                <a:cubicBezTo>
                  <a:pt x="9913707" y="23807"/>
                  <a:pt x="9512455" y="4101"/>
                  <a:pt x="9201150" y="27432"/>
                </a:cubicBezTo>
                <a:cubicBezTo>
                  <a:pt x="8889845" y="50763"/>
                  <a:pt x="8866277" y="3158"/>
                  <a:pt x="8543925" y="27432"/>
                </a:cubicBezTo>
                <a:cubicBezTo>
                  <a:pt x="8221573" y="51706"/>
                  <a:pt x="8288348" y="37286"/>
                  <a:pt x="8202168" y="27432"/>
                </a:cubicBezTo>
                <a:cubicBezTo>
                  <a:pt x="8115988" y="17578"/>
                  <a:pt x="7797033" y="6631"/>
                  <a:pt x="7544943" y="27432"/>
                </a:cubicBezTo>
                <a:cubicBezTo>
                  <a:pt x="7292854" y="48233"/>
                  <a:pt x="7108060" y="41767"/>
                  <a:pt x="6992874" y="27432"/>
                </a:cubicBezTo>
                <a:cubicBezTo>
                  <a:pt x="6877688" y="13097"/>
                  <a:pt x="6668930" y="7947"/>
                  <a:pt x="6440805" y="27432"/>
                </a:cubicBezTo>
                <a:cubicBezTo>
                  <a:pt x="6212680" y="46917"/>
                  <a:pt x="6027476" y="35225"/>
                  <a:pt x="5888736" y="27432"/>
                </a:cubicBezTo>
                <a:cubicBezTo>
                  <a:pt x="5749996" y="19639"/>
                  <a:pt x="5574559" y="43627"/>
                  <a:pt x="5336667" y="27432"/>
                </a:cubicBezTo>
                <a:cubicBezTo>
                  <a:pt x="5098775" y="11237"/>
                  <a:pt x="4837534" y="41882"/>
                  <a:pt x="4574286" y="27432"/>
                </a:cubicBezTo>
                <a:cubicBezTo>
                  <a:pt x="4311038" y="12982"/>
                  <a:pt x="4126419" y="26678"/>
                  <a:pt x="3917061" y="27432"/>
                </a:cubicBezTo>
                <a:cubicBezTo>
                  <a:pt x="3707704" y="28186"/>
                  <a:pt x="3657291" y="40087"/>
                  <a:pt x="3575304" y="27432"/>
                </a:cubicBezTo>
                <a:cubicBezTo>
                  <a:pt x="3493317" y="14777"/>
                  <a:pt x="3185226" y="45867"/>
                  <a:pt x="3023235" y="27432"/>
                </a:cubicBezTo>
                <a:cubicBezTo>
                  <a:pt x="2861244" y="8997"/>
                  <a:pt x="2597085" y="35801"/>
                  <a:pt x="2260854" y="27432"/>
                </a:cubicBezTo>
                <a:cubicBezTo>
                  <a:pt x="1924623" y="19063"/>
                  <a:pt x="1996678" y="15705"/>
                  <a:pt x="1813941" y="27432"/>
                </a:cubicBezTo>
                <a:cubicBezTo>
                  <a:pt x="1631204" y="39159"/>
                  <a:pt x="1187542" y="49167"/>
                  <a:pt x="946404" y="27432"/>
                </a:cubicBezTo>
                <a:cubicBezTo>
                  <a:pt x="705266" y="5697"/>
                  <a:pt x="404743" y="28229"/>
                  <a:pt x="0" y="27432"/>
                </a:cubicBezTo>
                <a:cubicBezTo>
                  <a:pt x="244" y="15297"/>
                  <a:pt x="645" y="7129"/>
                  <a:pt x="0" y="0"/>
                </a:cubicBezTo>
                <a:close/>
              </a:path>
              <a:path w="10515600" h="27432" stroke="0" extrusionOk="0">
                <a:moveTo>
                  <a:pt x="0" y="0"/>
                </a:moveTo>
                <a:cubicBezTo>
                  <a:pt x="230793" y="14353"/>
                  <a:pt x="332416" y="21392"/>
                  <a:pt x="552069" y="0"/>
                </a:cubicBezTo>
                <a:cubicBezTo>
                  <a:pt x="771722" y="-21392"/>
                  <a:pt x="761737" y="-14337"/>
                  <a:pt x="893826" y="0"/>
                </a:cubicBezTo>
                <a:cubicBezTo>
                  <a:pt x="1025915" y="14337"/>
                  <a:pt x="1441584" y="-15498"/>
                  <a:pt x="1761363" y="0"/>
                </a:cubicBezTo>
                <a:cubicBezTo>
                  <a:pt x="2081142" y="15498"/>
                  <a:pt x="2111503" y="7278"/>
                  <a:pt x="2313432" y="0"/>
                </a:cubicBezTo>
                <a:cubicBezTo>
                  <a:pt x="2515361" y="-7278"/>
                  <a:pt x="2743584" y="-17845"/>
                  <a:pt x="2865501" y="0"/>
                </a:cubicBezTo>
                <a:cubicBezTo>
                  <a:pt x="2987418" y="17845"/>
                  <a:pt x="3345183" y="8208"/>
                  <a:pt x="3733038" y="0"/>
                </a:cubicBezTo>
                <a:cubicBezTo>
                  <a:pt x="4120893" y="-8208"/>
                  <a:pt x="4009066" y="-3159"/>
                  <a:pt x="4179951" y="0"/>
                </a:cubicBezTo>
                <a:cubicBezTo>
                  <a:pt x="4350836" y="3159"/>
                  <a:pt x="4735020" y="17517"/>
                  <a:pt x="5047488" y="0"/>
                </a:cubicBezTo>
                <a:cubicBezTo>
                  <a:pt x="5359956" y="-17517"/>
                  <a:pt x="5662148" y="-17777"/>
                  <a:pt x="5915025" y="0"/>
                </a:cubicBezTo>
                <a:cubicBezTo>
                  <a:pt x="6167902" y="17777"/>
                  <a:pt x="6308797" y="30350"/>
                  <a:pt x="6572250" y="0"/>
                </a:cubicBezTo>
                <a:cubicBezTo>
                  <a:pt x="6835703" y="-30350"/>
                  <a:pt x="7107419" y="-9627"/>
                  <a:pt x="7439787" y="0"/>
                </a:cubicBezTo>
                <a:cubicBezTo>
                  <a:pt x="7772155" y="9627"/>
                  <a:pt x="7844034" y="-9098"/>
                  <a:pt x="7991856" y="0"/>
                </a:cubicBezTo>
                <a:cubicBezTo>
                  <a:pt x="8139678" y="9098"/>
                  <a:pt x="8289889" y="-20239"/>
                  <a:pt x="8543925" y="0"/>
                </a:cubicBezTo>
                <a:cubicBezTo>
                  <a:pt x="8797961" y="20239"/>
                  <a:pt x="8994198" y="29575"/>
                  <a:pt x="9306306" y="0"/>
                </a:cubicBezTo>
                <a:cubicBezTo>
                  <a:pt x="9618414" y="-29575"/>
                  <a:pt x="9739118" y="-23835"/>
                  <a:pt x="9858375" y="0"/>
                </a:cubicBezTo>
                <a:cubicBezTo>
                  <a:pt x="9977632" y="23835"/>
                  <a:pt x="10370488" y="-4069"/>
                  <a:pt x="10515600" y="0"/>
                </a:cubicBezTo>
                <a:cubicBezTo>
                  <a:pt x="10515650" y="5798"/>
                  <a:pt x="10515903" y="19375"/>
                  <a:pt x="10515600" y="27432"/>
                </a:cubicBezTo>
                <a:cubicBezTo>
                  <a:pt x="10304538" y="42307"/>
                  <a:pt x="10069280" y="3335"/>
                  <a:pt x="9753219" y="27432"/>
                </a:cubicBezTo>
                <a:cubicBezTo>
                  <a:pt x="9437158" y="51529"/>
                  <a:pt x="9488415" y="23852"/>
                  <a:pt x="9411462" y="27432"/>
                </a:cubicBezTo>
                <a:cubicBezTo>
                  <a:pt x="9334509" y="31012"/>
                  <a:pt x="9183755" y="44107"/>
                  <a:pt x="8964549" y="27432"/>
                </a:cubicBezTo>
                <a:cubicBezTo>
                  <a:pt x="8745343" y="10757"/>
                  <a:pt x="8279150" y="61693"/>
                  <a:pt x="8097012" y="27432"/>
                </a:cubicBezTo>
                <a:cubicBezTo>
                  <a:pt x="7914874" y="-6829"/>
                  <a:pt x="7608717" y="59556"/>
                  <a:pt x="7439787" y="27432"/>
                </a:cubicBezTo>
                <a:cubicBezTo>
                  <a:pt x="7270858" y="-4692"/>
                  <a:pt x="7154492" y="27026"/>
                  <a:pt x="6992874" y="27432"/>
                </a:cubicBezTo>
                <a:cubicBezTo>
                  <a:pt x="6831256" y="27838"/>
                  <a:pt x="6536817" y="51174"/>
                  <a:pt x="6335649" y="27432"/>
                </a:cubicBezTo>
                <a:cubicBezTo>
                  <a:pt x="6134481" y="3690"/>
                  <a:pt x="6097824" y="11070"/>
                  <a:pt x="5993892" y="27432"/>
                </a:cubicBezTo>
                <a:cubicBezTo>
                  <a:pt x="5889960" y="43794"/>
                  <a:pt x="5793821" y="34098"/>
                  <a:pt x="5652135" y="27432"/>
                </a:cubicBezTo>
                <a:cubicBezTo>
                  <a:pt x="5510449" y="20766"/>
                  <a:pt x="5168382" y="-3650"/>
                  <a:pt x="4994910" y="27432"/>
                </a:cubicBezTo>
                <a:cubicBezTo>
                  <a:pt x="4821439" y="58514"/>
                  <a:pt x="4653937" y="21362"/>
                  <a:pt x="4547997" y="27432"/>
                </a:cubicBezTo>
                <a:cubicBezTo>
                  <a:pt x="4442057" y="33502"/>
                  <a:pt x="4153363" y="33024"/>
                  <a:pt x="3785616" y="27432"/>
                </a:cubicBezTo>
                <a:cubicBezTo>
                  <a:pt x="3417869" y="21840"/>
                  <a:pt x="3544908" y="29840"/>
                  <a:pt x="3338703" y="27432"/>
                </a:cubicBezTo>
                <a:cubicBezTo>
                  <a:pt x="3132498" y="25024"/>
                  <a:pt x="2782152" y="45947"/>
                  <a:pt x="2576322" y="27432"/>
                </a:cubicBezTo>
                <a:cubicBezTo>
                  <a:pt x="2370492" y="8917"/>
                  <a:pt x="2347214" y="14129"/>
                  <a:pt x="2234565" y="27432"/>
                </a:cubicBezTo>
                <a:cubicBezTo>
                  <a:pt x="2121916" y="40735"/>
                  <a:pt x="1785921" y="49081"/>
                  <a:pt x="1472184" y="27432"/>
                </a:cubicBezTo>
                <a:cubicBezTo>
                  <a:pt x="1158447" y="5783"/>
                  <a:pt x="1203910" y="37937"/>
                  <a:pt x="1025271" y="27432"/>
                </a:cubicBezTo>
                <a:cubicBezTo>
                  <a:pt x="846632" y="16927"/>
                  <a:pt x="846577" y="17996"/>
                  <a:pt x="683514" y="27432"/>
                </a:cubicBezTo>
                <a:cubicBezTo>
                  <a:pt x="520451" y="36868"/>
                  <a:pt x="320799" y="46677"/>
                  <a:pt x="0" y="27432"/>
                </a:cubicBezTo>
                <a:cubicBezTo>
                  <a:pt x="-510" y="19859"/>
                  <a:pt x="-1106" y="11474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076947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8AE282-8875-4F49-AB21-E1C2BCAEA1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1712EA2-EF8C-4F18-BECF-AD121F7281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938528"/>
            <a:ext cx="5157787" cy="823912"/>
          </a:xfrm>
        </p:spPr>
        <p:txBody>
          <a:bodyPr anchor="b">
            <a:normAutofit/>
          </a:bodyPr>
          <a:lstStyle>
            <a:lvl1pPr marL="0" indent="0">
              <a:buNone/>
              <a:defRPr sz="36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D7B59D4-E93F-40C1-A1A2-F1867830C6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926080"/>
            <a:ext cx="5157787" cy="326440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E810616-1C77-42AE-8449-D0B64E2B847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938528"/>
            <a:ext cx="5183188" cy="823912"/>
          </a:xfrm>
        </p:spPr>
        <p:txBody>
          <a:bodyPr anchor="b">
            <a:normAutofit/>
          </a:bodyPr>
          <a:lstStyle>
            <a:lvl1pPr marL="0" indent="0">
              <a:buNone/>
              <a:defRPr sz="36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A74E172-AFE8-48E4-BBB0-CA6D4EC1127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926080"/>
            <a:ext cx="5183188" cy="326440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C9407CC-270D-4C98-B95C-7AE67D2E19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7/2/2024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54070D5-9B7B-47FC-9F75-F6AD960745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28EAC17-33BE-4265-8C06-644C2D34FD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‹nr.›</a:t>
            </a:fld>
            <a:endParaRPr lang="en-US"/>
          </a:p>
        </p:txBody>
      </p:sp>
      <p:sp>
        <p:nvSpPr>
          <p:cNvPr id="11" name="Rectangle 10" descr="Tag=AccentColor&#10;Flavor=Light&#10;Target=FillAndLine">
            <a:extLst>
              <a:ext uri="{FF2B5EF4-FFF2-40B4-BE49-F238E27FC236}">
                <a16:creationId xmlns:a16="http://schemas.microsoft.com/office/drawing/2014/main" id="{F634C457-AEBF-47D7-9200-BAD05D138B12}"/>
              </a:ext>
            </a:extLst>
          </p:cNvPr>
          <p:cNvSpPr/>
          <p:nvPr/>
        </p:nvSpPr>
        <p:spPr>
          <a:xfrm>
            <a:off x="838199" y="1709928"/>
            <a:ext cx="10515600" cy="27432"/>
          </a:xfrm>
          <a:custGeom>
            <a:avLst/>
            <a:gdLst>
              <a:gd name="connsiteX0" fmla="*/ 0 w 10515600"/>
              <a:gd name="connsiteY0" fmla="*/ 0 h 27432"/>
              <a:gd name="connsiteX1" fmla="*/ 446913 w 10515600"/>
              <a:gd name="connsiteY1" fmla="*/ 0 h 27432"/>
              <a:gd name="connsiteX2" fmla="*/ 1104138 w 10515600"/>
              <a:gd name="connsiteY2" fmla="*/ 0 h 27432"/>
              <a:gd name="connsiteX3" fmla="*/ 1866519 w 10515600"/>
              <a:gd name="connsiteY3" fmla="*/ 0 h 27432"/>
              <a:gd name="connsiteX4" fmla="*/ 2208276 w 10515600"/>
              <a:gd name="connsiteY4" fmla="*/ 0 h 27432"/>
              <a:gd name="connsiteX5" fmla="*/ 2550033 w 10515600"/>
              <a:gd name="connsiteY5" fmla="*/ 0 h 27432"/>
              <a:gd name="connsiteX6" fmla="*/ 3417570 w 10515600"/>
              <a:gd name="connsiteY6" fmla="*/ 0 h 27432"/>
              <a:gd name="connsiteX7" fmla="*/ 4074795 w 10515600"/>
              <a:gd name="connsiteY7" fmla="*/ 0 h 27432"/>
              <a:gd name="connsiteX8" fmla="*/ 4416552 w 10515600"/>
              <a:gd name="connsiteY8" fmla="*/ 0 h 27432"/>
              <a:gd name="connsiteX9" fmla="*/ 5073777 w 10515600"/>
              <a:gd name="connsiteY9" fmla="*/ 0 h 27432"/>
              <a:gd name="connsiteX10" fmla="*/ 5941314 w 10515600"/>
              <a:gd name="connsiteY10" fmla="*/ 0 h 27432"/>
              <a:gd name="connsiteX11" fmla="*/ 6493383 w 10515600"/>
              <a:gd name="connsiteY11" fmla="*/ 0 h 27432"/>
              <a:gd name="connsiteX12" fmla="*/ 7045452 w 10515600"/>
              <a:gd name="connsiteY12" fmla="*/ 0 h 27432"/>
              <a:gd name="connsiteX13" fmla="*/ 7702677 w 10515600"/>
              <a:gd name="connsiteY13" fmla="*/ 0 h 27432"/>
              <a:gd name="connsiteX14" fmla="*/ 8465058 w 10515600"/>
              <a:gd name="connsiteY14" fmla="*/ 0 h 27432"/>
              <a:gd name="connsiteX15" fmla="*/ 9227439 w 10515600"/>
              <a:gd name="connsiteY15" fmla="*/ 0 h 27432"/>
              <a:gd name="connsiteX16" fmla="*/ 10515600 w 10515600"/>
              <a:gd name="connsiteY16" fmla="*/ 0 h 27432"/>
              <a:gd name="connsiteX17" fmla="*/ 10515600 w 10515600"/>
              <a:gd name="connsiteY17" fmla="*/ 27432 h 27432"/>
              <a:gd name="connsiteX18" fmla="*/ 10068687 w 10515600"/>
              <a:gd name="connsiteY18" fmla="*/ 27432 h 27432"/>
              <a:gd name="connsiteX19" fmla="*/ 9201150 w 10515600"/>
              <a:gd name="connsiteY19" fmla="*/ 27432 h 27432"/>
              <a:gd name="connsiteX20" fmla="*/ 8543925 w 10515600"/>
              <a:gd name="connsiteY20" fmla="*/ 27432 h 27432"/>
              <a:gd name="connsiteX21" fmla="*/ 8202168 w 10515600"/>
              <a:gd name="connsiteY21" fmla="*/ 27432 h 27432"/>
              <a:gd name="connsiteX22" fmla="*/ 7544943 w 10515600"/>
              <a:gd name="connsiteY22" fmla="*/ 27432 h 27432"/>
              <a:gd name="connsiteX23" fmla="*/ 6992874 w 10515600"/>
              <a:gd name="connsiteY23" fmla="*/ 27432 h 27432"/>
              <a:gd name="connsiteX24" fmla="*/ 6440805 w 10515600"/>
              <a:gd name="connsiteY24" fmla="*/ 27432 h 27432"/>
              <a:gd name="connsiteX25" fmla="*/ 5888736 w 10515600"/>
              <a:gd name="connsiteY25" fmla="*/ 27432 h 27432"/>
              <a:gd name="connsiteX26" fmla="*/ 5336667 w 10515600"/>
              <a:gd name="connsiteY26" fmla="*/ 27432 h 27432"/>
              <a:gd name="connsiteX27" fmla="*/ 4574286 w 10515600"/>
              <a:gd name="connsiteY27" fmla="*/ 27432 h 27432"/>
              <a:gd name="connsiteX28" fmla="*/ 3917061 w 10515600"/>
              <a:gd name="connsiteY28" fmla="*/ 27432 h 27432"/>
              <a:gd name="connsiteX29" fmla="*/ 3575304 w 10515600"/>
              <a:gd name="connsiteY29" fmla="*/ 27432 h 27432"/>
              <a:gd name="connsiteX30" fmla="*/ 3023235 w 10515600"/>
              <a:gd name="connsiteY30" fmla="*/ 27432 h 27432"/>
              <a:gd name="connsiteX31" fmla="*/ 2260854 w 10515600"/>
              <a:gd name="connsiteY31" fmla="*/ 27432 h 27432"/>
              <a:gd name="connsiteX32" fmla="*/ 1813941 w 10515600"/>
              <a:gd name="connsiteY32" fmla="*/ 27432 h 27432"/>
              <a:gd name="connsiteX33" fmla="*/ 946404 w 10515600"/>
              <a:gd name="connsiteY33" fmla="*/ 27432 h 27432"/>
              <a:gd name="connsiteX34" fmla="*/ 0 w 10515600"/>
              <a:gd name="connsiteY34" fmla="*/ 27432 h 27432"/>
              <a:gd name="connsiteX35" fmla="*/ 0 w 10515600"/>
              <a:gd name="connsiteY35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515600" h="27432" fill="none" extrusionOk="0">
                <a:moveTo>
                  <a:pt x="0" y="0"/>
                </a:moveTo>
                <a:cubicBezTo>
                  <a:pt x="119693" y="-14343"/>
                  <a:pt x="253007" y="-7583"/>
                  <a:pt x="446913" y="0"/>
                </a:cubicBezTo>
                <a:cubicBezTo>
                  <a:pt x="640819" y="7583"/>
                  <a:pt x="841419" y="-7067"/>
                  <a:pt x="1104138" y="0"/>
                </a:cubicBezTo>
                <a:cubicBezTo>
                  <a:pt x="1366858" y="7067"/>
                  <a:pt x="1495525" y="1255"/>
                  <a:pt x="1866519" y="0"/>
                </a:cubicBezTo>
                <a:cubicBezTo>
                  <a:pt x="2237513" y="-1255"/>
                  <a:pt x="2043820" y="12003"/>
                  <a:pt x="2208276" y="0"/>
                </a:cubicBezTo>
                <a:cubicBezTo>
                  <a:pt x="2372732" y="-12003"/>
                  <a:pt x="2419452" y="9887"/>
                  <a:pt x="2550033" y="0"/>
                </a:cubicBezTo>
                <a:cubicBezTo>
                  <a:pt x="2680614" y="-9887"/>
                  <a:pt x="3098156" y="3827"/>
                  <a:pt x="3417570" y="0"/>
                </a:cubicBezTo>
                <a:cubicBezTo>
                  <a:pt x="3736984" y="-3827"/>
                  <a:pt x="3916040" y="-6233"/>
                  <a:pt x="4074795" y="0"/>
                </a:cubicBezTo>
                <a:cubicBezTo>
                  <a:pt x="4233551" y="6233"/>
                  <a:pt x="4279253" y="5661"/>
                  <a:pt x="4416552" y="0"/>
                </a:cubicBezTo>
                <a:cubicBezTo>
                  <a:pt x="4553851" y="-5661"/>
                  <a:pt x="4915758" y="26022"/>
                  <a:pt x="5073777" y="0"/>
                </a:cubicBezTo>
                <a:cubicBezTo>
                  <a:pt x="5231797" y="-26022"/>
                  <a:pt x="5612089" y="32230"/>
                  <a:pt x="5941314" y="0"/>
                </a:cubicBezTo>
                <a:cubicBezTo>
                  <a:pt x="6270539" y="-32230"/>
                  <a:pt x="6313600" y="3064"/>
                  <a:pt x="6493383" y="0"/>
                </a:cubicBezTo>
                <a:cubicBezTo>
                  <a:pt x="6673166" y="-3064"/>
                  <a:pt x="6902474" y="-21096"/>
                  <a:pt x="7045452" y="0"/>
                </a:cubicBezTo>
                <a:cubicBezTo>
                  <a:pt x="7188430" y="21096"/>
                  <a:pt x="7478162" y="17386"/>
                  <a:pt x="7702677" y="0"/>
                </a:cubicBezTo>
                <a:cubicBezTo>
                  <a:pt x="7927192" y="-17386"/>
                  <a:pt x="8295683" y="-35143"/>
                  <a:pt x="8465058" y="0"/>
                </a:cubicBezTo>
                <a:cubicBezTo>
                  <a:pt x="8634433" y="35143"/>
                  <a:pt x="8927835" y="4103"/>
                  <a:pt x="9227439" y="0"/>
                </a:cubicBezTo>
                <a:cubicBezTo>
                  <a:pt x="9527043" y="-4103"/>
                  <a:pt x="10105355" y="-17535"/>
                  <a:pt x="10515600" y="0"/>
                </a:cubicBezTo>
                <a:cubicBezTo>
                  <a:pt x="10515789" y="12323"/>
                  <a:pt x="10515633" y="14639"/>
                  <a:pt x="10515600" y="27432"/>
                </a:cubicBezTo>
                <a:cubicBezTo>
                  <a:pt x="10343646" y="15282"/>
                  <a:pt x="10223667" y="31057"/>
                  <a:pt x="10068687" y="27432"/>
                </a:cubicBezTo>
                <a:cubicBezTo>
                  <a:pt x="9913707" y="23807"/>
                  <a:pt x="9512455" y="4101"/>
                  <a:pt x="9201150" y="27432"/>
                </a:cubicBezTo>
                <a:cubicBezTo>
                  <a:pt x="8889845" y="50763"/>
                  <a:pt x="8866277" y="3158"/>
                  <a:pt x="8543925" y="27432"/>
                </a:cubicBezTo>
                <a:cubicBezTo>
                  <a:pt x="8221573" y="51706"/>
                  <a:pt x="8288348" y="37286"/>
                  <a:pt x="8202168" y="27432"/>
                </a:cubicBezTo>
                <a:cubicBezTo>
                  <a:pt x="8115988" y="17578"/>
                  <a:pt x="7797033" y="6631"/>
                  <a:pt x="7544943" y="27432"/>
                </a:cubicBezTo>
                <a:cubicBezTo>
                  <a:pt x="7292854" y="48233"/>
                  <a:pt x="7108060" y="41767"/>
                  <a:pt x="6992874" y="27432"/>
                </a:cubicBezTo>
                <a:cubicBezTo>
                  <a:pt x="6877688" y="13097"/>
                  <a:pt x="6668930" y="7947"/>
                  <a:pt x="6440805" y="27432"/>
                </a:cubicBezTo>
                <a:cubicBezTo>
                  <a:pt x="6212680" y="46917"/>
                  <a:pt x="6027476" y="35225"/>
                  <a:pt x="5888736" y="27432"/>
                </a:cubicBezTo>
                <a:cubicBezTo>
                  <a:pt x="5749996" y="19639"/>
                  <a:pt x="5574559" y="43627"/>
                  <a:pt x="5336667" y="27432"/>
                </a:cubicBezTo>
                <a:cubicBezTo>
                  <a:pt x="5098775" y="11237"/>
                  <a:pt x="4837534" y="41882"/>
                  <a:pt x="4574286" y="27432"/>
                </a:cubicBezTo>
                <a:cubicBezTo>
                  <a:pt x="4311038" y="12982"/>
                  <a:pt x="4126419" y="26678"/>
                  <a:pt x="3917061" y="27432"/>
                </a:cubicBezTo>
                <a:cubicBezTo>
                  <a:pt x="3707704" y="28186"/>
                  <a:pt x="3657291" y="40087"/>
                  <a:pt x="3575304" y="27432"/>
                </a:cubicBezTo>
                <a:cubicBezTo>
                  <a:pt x="3493317" y="14777"/>
                  <a:pt x="3185226" y="45867"/>
                  <a:pt x="3023235" y="27432"/>
                </a:cubicBezTo>
                <a:cubicBezTo>
                  <a:pt x="2861244" y="8997"/>
                  <a:pt x="2597085" y="35801"/>
                  <a:pt x="2260854" y="27432"/>
                </a:cubicBezTo>
                <a:cubicBezTo>
                  <a:pt x="1924623" y="19063"/>
                  <a:pt x="1996678" y="15705"/>
                  <a:pt x="1813941" y="27432"/>
                </a:cubicBezTo>
                <a:cubicBezTo>
                  <a:pt x="1631204" y="39159"/>
                  <a:pt x="1187542" y="49167"/>
                  <a:pt x="946404" y="27432"/>
                </a:cubicBezTo>
                <a:cubicBezTo>
                  <a:pt x="705266" y="5697"/>
                  <a:pt x="404743" y="28229"/>
                  <a:pt x="0" y="27432"/>
                </a:cubicBezTo>
                <a:cubicBezTo>
                  <a:pt x="244" y="15297"/>
                  <a:pt x="645" y="7129"/>
                  <a:pt x="0" y="0"/>
                </a:cubicBezTo>
                <a:close/>
              </a:path>
              <a:path w="10515600" h="27432" stroke="0" extrusionOk="0">
                <a:moveTo>
                  <a:pt x="0" y="0"/>
                </a:moveTo>
                <a:cubicBezTo>
                  <a:pt x="230793" y="14353"/>
                  <a:pt x="332416" y="21392"/>
                  <a:pt x="552069" y="0"/>
                </a:cubicBezTo>
                <a:cubicBezTo>
                  <a:pt x="771722" y="-21392"/>
                  <a:pt x="761737" y="-14337"/>
                  <a:pt x="893826" y="0"/>
                </a:cubicBezTo>
                <a:cubicBezTo>
                  <a:pt x="1025915" y="14337"/>
                  <a:pt x="1441584" y="-15498"/>
                  <a:pt x="1761363" y="0"/>
                </a:cubicBezTo>
                <a:cubicBezTo>
                  <a:pt x="2081142" y="15498"/>
                  <a:pt x="2111503" y="7278"/>
                  <a:pt x="2313432" y="0"/>
                </a:cubicBezTo>
                <a:cubicBezTo>
                  <a:pt x="2515361" y="-7278"/>
                  <a:pt x="2743584" y="-17845"/>
                  <a:pt x="2865501" y="0"/>
                </a:cubicBezTo>
                <a:cubicBezTo>
                  <a:pt x="2987418" y="17845"/>
                  <a:pt x="3345183" y="8208"/>
                  <a:pt x="3733038" y="0"/>
                </a:cubicBezTo>
                <a:cubicBezTo>
                  <a:pt x="4120893" y="-8208"/>
                  <a:pt x="4009066" y="-3159"/>
                  <a:pt x="4179951" y="0"/>
                </a:cubicBezTo>
                <a:cubicBezTo>
                  <a:pt x="4350836" y="3159"/>
                  <a:pt x="4735020" y="17517"/>
                  <a:pt x="5047488" y="0"/>
                </a:cubicBezTo>
                <a:cubicBezTo>
                  <a:pt x="5359956" y="-17517"/>
                  <a:pt x="5662148" y="-17777"/>
                  <a:pt x="5915025" y="0"/>
                </a:cubicBezTo>
                <a:cubicBezTo>
                  <a:pt x="6167902" y="17777"/>
                  <a:pt x="6308797" y="30350"/>
                  <a:pt x="6572250" y="0"/>
                </a:cubicBezTo>
                <a:cubicBezTo>
                  <a:pt x="6835703" y="-30350"/>
                  <a:pt x="7107419" y="-9627"/>
                  <a:pt x="7439787" y="0"/>
                </a:cubicBezTo>
                <a:cubicBezTo>
                  <a:pt x="7772155" y="9627"/>
                  <a:pt x="7844034" y="-9098"/>
                  <a:pt x="7991856" y="0"/>
                </a:cubicBezTo>
                <a:cubicBezTo>
                  <a:pt x="8139678" y="9098"/>
                  <a:pt x="8289889" y="-20239"/>
                  <a:pt x="8543925" y="0"/>
                </a:cubicBezTo>
                <a:cubicBezTo>
                  <a:pt x="8797961" y="20239"/>
                  <a:pt x="8994198" y="29575"/>
                  <a:pt x="9306306" y="0"/>
                </a:cubicBezTo>
                <a:cubicBezTo>
                  <a:pt x="9618414" y="-29575"/>
                  <a:pt x="9739118" y="-23835"/>
                  <a:pt x="9858375" y="0"/>
                </a:cubicBezTo>
                <a:cubicBezTo>
                  <a:pt x="9977632" y="23835"/>
                  <a:pt x="10370488" y="-4069"/>
                  <a:pt x="10515600" y="0"/>
                </a:cubicBezTo>
                <a:cubicBezTo>
                  <a:pt x="10515650" y="5798"/>
                  <a:pt x="10515903" y="19375"/>
                  <a:pt x="10515600" y="27432"/>
                </a:cubicBezTo>
                <a:cubicBezTo>
                  <a:pt x="10304538" y="42307"/>
                  <a:pt x="10069280" y="3335"/>
                  <a:pt x="9753219" y="27432"/>
                </a:cubicBezTo>
                <a:cubicBezTo>
                  <a:pt x="9437158" y="51529"/>
                  <a:pt x="9488415" y="23852"/>
                  <a:pt x="9411462" y="27432"/>
                </a:cubicBezTo>
                <a:cubicBezTo>
                  <a:pt x="9334509" y="31012"/>
                  <a:pt x="9183755" y="44107"/>
                  <a:pt x="8964549" y="27432"/>
                </a:cubicBezTo>
                <a:cubicBezTo>
                  <a:pt x="8745343" y="10757"/>
                  <a:pt x="8279150" y="61693"/>
                  <a:pt x="8097012" y="27432"/>
                </a:cubicBezTo>
                <a:cubicBezTo>
                  <a:pt x="7914874" y="-6829"/>
                  <a:pt x="7608717" y="59556"/>
                  <a:pt x="7439787" y="27432"/>
                </a:cubicBezTo>
                <a:cubicBezTo>
                  <a:pt x="7270858" y="-4692"/>
                  <a:pt x="7154492" y="27026"/>
                  <a:pt x="6992874" y="27432"/>
                </a:cubicBezTo>
                <a:cubicBezTo>
                  <a:pt x="6831256" y="27838"/>
                  <a:pt x="6536817" y="51174"/>
                  <a:pt x="6335649" y="27432"/>
                </a:cubicBezTo>
                <a:cubicBezTo>
                  <a:pt x="6134481" y="3690"/>
                  <a:pt x="6097824" y="11070"/>
                  <a:pt x="5993892" y="27432"/>
                </a:cubicBezTo>
                <a:cubicBezTo>
                  <a:pt x="5889960" y="43794"/>
                  <a:pt x="5793821" y="34098"/>
                  <a:pt x="5652135" y="27432"/>
                </a:cubicBezTo>
                <a:cubicBezTo>
                  <a:pt x="5510449" y="20766"/>
                  <a:pt x="5168382" y="-3650"/>
                  <a:pt x="4994910" y="27432"/>
                </a:cubicBezTo>
                <a:cubicBezTo>
                  <a:pt x="4821439" y="58514"/>
                  <a:pt x="4653937" y="21362"/>
                  <a:pt x="4547997" y="27432"/>
                </a:cubicBezTo>
                <a:cubicBezTo>
                  <a:pt x="4442057" y="33502"/>
                  <a:pt x="4153363" y="33024"/>
                  <a:pt x="3785616" y="27432"/>
                </a:cubicBezTo>
                <a:cubicBezTo>
                  <a:pt x="3417869" y="21840"/>
                  <a:pt x="3544908" y="29840"/>
                  <a:pt x="3338703" y="27432"/>
                </a:cubicBezTo>
                <a:cubicBezTo>
                  <a:pt x="3132498" y="25024"/>
                  <a:pt x="2782152" y="45947"/>
                  <a:pt x="2576322" y="27432"/>
                </a:cubicBezTo>
                <a:cubicBezTo>
                  <a:pt x="2370492" y="8917"/>
                  <a:pt x="2347214" y="14129"/>
                  <a:pt x="2234565" y="27432"/>
                </a:cubicBezTo>
                <a:cubicBezTo>
                  <a:pt x="2121916" y="40735"/>
                  <a:pt x="1785921" y="49081"/>
                  <a:pt x="1472184" y="27432"/>
                </a:cubicBezTo>
                <a:cubicBezTo>
                  <a:pt x="1158447" y="5783"/>
                  <a:pt x="1203910" y="37937"/>
                  <a:pt x="1025271" y="27432"/>
                </a:cubicBezTo>
                <a:cubicBezTo>
                  <a:pt x="846632" y="16927"/>
                  <a:pt x="846577" y="17996"/>
                  <a:pt x="683514" y="27432"/>
                </a:cubicBezTo>
                <a:cubicBezTo>
                  <a:pt x="520451" y="36868"/>
                  <a:pt x="320799" y="46677"/>
                  <a:pt x="0" y="27432"/>
                </a:cubicBezTo>
                <a:cubicBezTo>
                  <a:pt x="-510" y="19859"/>
                  <a:pt x="-1106" y="11474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98305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EE9AC0-40CD-4451-BF00-5E2FC7B745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03704" y="1728216"/>
            <a:ext cx="7781544" cy="3392424"/>
          </a:xfrm>
        </p:spPr>
        <p:txBody>
          <a:bodyPr>
            <a:normAutofit/>
          </a:bodyPr>
          <a:lstStyle>
            <a:lvl1pPr algn="ctr">
              <a:defRPr sz="7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6FD9A32-9C83-452B-BC69-CC6E95D3C9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7/2/2024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B87B83E-E23E-42DE-876D-F55908A97D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61C03A8-D428-4010-B413-13B1E99226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‹nr.›</a:t>
            </a:fld>
            <a:endParaRPr lang="en-US"/>
          </a:p>
        </p:txBody>
      </p:sp>
      <p:sp>
        <p:nvSpPr>
          <p:cNvPr id="6" name="Rectangle 6" descr="Tag=AccentColor&#10;Flavor=Light&#10;Target=FillAndLine">
            <a:extLst>
              <a:ext uri="{FF2B5EF4-FFF2-40B4-BE49-F238E27FC236}">
                <a16:creationId xmlns:a16="http://schemas.microsoft.com/office/drawing/2014/main" id="{17F03060-85EC-4182-8C18-C6EE0D373E4B}"/>
              </a:ext>
            </a:extLst>
          </p:cNvPr>
          <p:cNvSpPr/>
          <p:nvPr/>
        </p:nvSpPr>
        <p:spPr>
          <a:xfrm>
            <a:off x="3974206" y="5126892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2101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72816A0-77C4-4A3F-87BD-A7321E3C84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7/2/2024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5FC3464-F026-4C77-9441-55ECA5054D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87D9257-BADE-4D0B-AF0B-D09FE95FA0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00057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A1C48E-F751-45A2-9010-208B81EDBE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3429000"/>
          </a:xfrm>
        </p:spPr>
        <p:txBody>
          <a:bodyPr anchor="b">
            <a:normAutofit/>
          </a:bodyPr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D501F6-8430-4758-8636-74D68E990E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03520" y="548640"/>
            <a:ext cx="6053328" cy="5431536"/>
          </a:xfrm>
        </p:spPr>
        <p:txBody>
          <a:bodyPr anchor="ctr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E79DC39-A29C-494C-98B6-999746C5F3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3977640"/>
            <a:ext cx="3932237" cy="2002536"/>
          </a:xfrm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584C988-A6DB-469A-B8AA-31866F36E8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7/2/2024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2BC39C3-81EB-4828-9AD3-2F1FAC521E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059376C-9810-49A5-BC9A-4E6A021752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‹nr.›</a:t>
            </a:fld>
            <a:endParaRPr lang="en-US"/>
          </a:p>
        </p:txBody>
      </p:sp>
      <p:sp>
        <p:nvSpPr>
          <p:cNvPr id="8" name="Rectangle 6" descr="Tag=AccentColor&#10;Flavor=Light&#10;Target=FillAndLine">
            <a:extLst>
              <a:ext uri="{FF2B5EF4-FFF2-40B4-BE49-F238E27FC236}">
                <a16:creationId xmlns:a16="http://schemas.microsoft.com/office/drawing/2014/main" id="{B9F96F3A-E64D-4401-B02C-BCD5CAA97CFF}"/>
              </a:ext>
            </a:extLst>
          </p:cNvPr>
          <p:cNvSpPr/>
          <p:nvPr/>
        </p:nvSpPr>
        <p:spPr>
          <a:xfrm rot="5400000">
            <a:off x="2797492" y="3254143"/>
            <a:ext cx="4480560" cy="27432"/>
          </a:xfrm>
          <a:custGeom>
            <a:avLst/>
            <a:gdLst>
              <a:gd name="connsiteX0" fmla="*/ 0 w 4480560"/>
              <a:gd name="connsiteY0" fmla="*/ 0 h 27432"/>
              <a:gd name="connsiteX1" fmla="*/ 595274 w 4480560"/>
              <a:gd name="connsiteY1" fmla="*/ 0 h 27432"/>
              <a:gd name="connsiteX2" fmla="*/ 1100938 w 4480560"/>
              <a:gd name="connsiteY2" fmla="*/ 0 h 27432"/>
              <a:gd name="connsiteX3" fmla="*/ 1651406 w 4480560"/>
              <a:gd name="connsiteY3" fmla="*/ 0 h 27432"/>
              <a:gd name="connsiteX4" fmla="*/ 2336292 w 4480560"/>
              <a:gd name="connsiteY4" fmla="*/ 0 h 27432"/>
              <a:gd name="connsiteX5" fmla="*/ 2931566 w 4480560"/>
              <a:gd name="connsiteY5" fmla="*/ 0 h 27432"/>
              <a:gd name="connsiteX6" fmla="*/ 3482035 w 4480560"/>
              <a:gd name="connsiteY6" fmla="*/ 0 h 27432"/>
              <a:gd name="connsiteX7" fmla="*/ 4480560 w 4480560"/>
              <a:gd name="connsiteY7" fmla="*/ 0 h 27432"/>
              <a:gd name="connsiteX8" fmla="*/ 4480560 w 4480560"/>
              <a:gd name="connsiteY8" fmla="*/ 27432 h 27432"/>
              <a:gd name="connsiteX9" fmla="*/ 3840480 w 4480560"/>
              <a:gd name="connsiteY9" fmla="*/ 27432 h 27432"/>
              <a:gd name="connsiteX10" fmla="*/ 3290011 w 4480560"/>
              <a:gd name="connsiteY10" fmla="*/ 27432 h 27432"/>
              <a:gd name="connsiteX11" fmla="*/ 2560320 w 4480560"/>
              <a:gd name="connsiteY11" fmla="*/ 27432 h 27432"/>
              <a:gd name="connsiteX12" fmla="*/ 1965046 w 4480560"/>
              <a:gd name="connsiteY12" fmla="*/ 27432 h 27432"/>
              <a:gd name="connsiteX13" fmla="*/ 1459382 w 4480560"/>
              <a:gd name="connsiteY13" fmla="*/ 27432 h 27432"/>
              <a:gd name="connsiteX14" fmla="*/ 774497 w 4480560"/>
              <a:gd name="connsiteY14" fmla="*/ 27432 h 27432"/>
              <a:gd name="connsiteX15" fmla="*/ 0 w 4480560"/>
              <a:gd name="connsiteY15" fmla="*/ 27432 h 27432"/>
              <a:gd name="connsiteX16" fmla="*/ 0 w 4480560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480560" h="27432" fill="none" extrusionOk="0">
                <a:moveTo>
                  <a:pt x="0" y="0"/>
                </a:moveTo>
                <a:cubicBezTo>
                  <a:pt x="267821" y="8731"/>
                  <a:pt x="334105" y="2629"/>
                  <a:pt x="595274" y="0"/>
                </a:cubicBezTo>
                <a:cubicBezTo>
                  <a:pt x="856443" y="-2629"/>
                  <a:pt x="863808" y="-13353"/>
                  <a:pt x="1100938" y="0"/>
                </a:cubicBezTo>
                <a:cubicBezTo>
                  <a:pt x="1338068" y="13353"/>
                  <a:pt x="1431663" y="-25862"/>
                  <a:pt x="1651406" y="0"/>
                </a:cubicBezTo>
                <a:cubicBezTo>
                  <a:pt x="1871149" y="25862"/>
                  <a:pt x="2173163" y="23827"/>
                  <a:pt x="2336292" y="0"/>
                </a:cubicBezTo>
                <a:cubicBezTo>
                  <a:pt x="2499421" y="-23827"/>
                  <a:pt x="2720589" y="28148"/>
                  <a:pt x="2931566" y="0"/>
                </a:cubicBezTo>
                <a:cubicBezTo>
                  <a:pt x="3142543" y="-28148"/>
                  <a:pt x="3323630" y="27022"/>
                  <a:pt x="3482035" y="0"/>
                </a:cubicBezTo>
                <a:cubicBezTo>
                  <a:pt x="3640440" y="-27022"/>
                  <a:pt x="4012110" y="-20118"/>
                  <a:pt x="4480560" y="0"/>
                </a:cubicBezTo>
                <a:cubicBezTo>
                  <a:pt x="4479587" y="8304"/>
                  <a:pt x="4480082" y="21512"/>
                  <a:pt x="4480560" y="27432"/>
                </a:cubicBezTo>
                <a:cubicBezTo>
                  <a:pt x="4314132" y="24068"/>
                  <a:pt x="4028383" y="45776"/>
                  <a:pt x="3840480" y="27432"/>
                </a:cubicBezTo>
                <a:cubicBezTo>
                  <a:pt x="3652577" y="9088"/>
                  <a:pt x="3547615" y="11992"/>
                  <a:pt x="3290011" y="27432"/>
                </a:cubicBezTo>
                <a:cubicBezTo>
                  <a:pt x="3032407" y="42872"/>
                  <a:pt x="2830268" y="17863"/>
                  <a:pt x="2560320" y="27432"/>
                </a:cubicBezTo>
                <a:cubicBezTo>
                  <a:pt x="2290372" y="37001"/>
                  <a:pt x="2147422" y="15872"/>
                  <a:pt x="1965046" y="27432"/>
                </a:cubicBezTo>
                <a:cubicBezTo>
                  <a:pt x="1782670" y="38992"/>
                  <a:pt x="1689791" y="49824"/>
                  <a:pt x="1459382" y="27432"/>
                </a:cubicBezTo>
                <a:cubicBezTo>
                  <a:pt x="1228973" y="5040"/>
                  <a:pt x="915486" y="45645"/>
                  <a:pt x="774497" y="27432"/>
                </a:cubicBezTo>
                <a:cubicBezTo>
                  <a:pt x="633508" y="9219"/>
                  <a:pt x="361442" y="-1963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480560" h="27432" stroke="0" extrusionOk="0">
                <a:moveTo>
                  <a:pt x="0" y="0"/>
                </a:moveTo>
                <a:cubicBezTo>
                  <a:pt x="285465" y="225"/>
                  <a:pt x="322691" y="16223"/>
                  <a:pt x="595274" y="0"/>
                </a:cubicBezTo>
                <a:cubicBezTo>
                  <a:pt x="867857" y="-16223"/>
                  <a:pt x="989129" y="-11242"/>
                  <a:pt x="1100938" y="0"/>
                </a:cubicBezTo>
                <a:cubicBezTo>
                  <a:pt x="1212747" y="11242"/>
                  <a:pt x="1574350" y="-36410"/>
                  <a:pt x="1830629" y="0"/>
                </a:cubicBezTo>
                <a:cubicBezTo>
                  <a:pt x="2086908" y="36410"/>
                  <a:pt x="2180922" y="4645"/>
                  <a:pt x="2425903" y="0"/>
                </a:cubicBezTo>
                <a:cubicBezTo>
                  <a:pt x="2670884" y="-4645"/>
                  <a:pt x="2782024" y="22929"/>
                  <a:pt x="3021178" y="0"/>
                </a:cubicBezTo>
                <a:cubicBezTo>
                  <a:pt x="3260332" y="-22929"/>
                  <a:pt x="3456982" y="-1586"/>
                  <a:pt x="3750869" y="0"/>
                </a:cubicBezTo>
                <a:cubicBezTo>
                  <a:pt x="4044756" y="1586"/>
                  <a:pt x="4302726" y="17043"/>
                  <a:pt x="4480560" y="0"/>
                </a:cubicBezTo>
                <a:cubicBezTo>
                  <a:pt x="4481045" y="9333"/>
                  <a:pt x="4481838" y="19699"/>
                  <a:pt x="4480560" y="27432"/>
                </a:cubicBezTo>
                <a:cubicBezTo>
                  <a:pt x="4279652" y="2294"/>
                  <a:pt x="4200762" y="50710"/>
                  <a:pt x="3930091" y="27432"/>
                </a:cubicBezTo>
                <a:cubicBezTo>
                  <a:pt x="3659420" y="4154"/>
                  <a:pt x="3456052" y="31438"/>
                  <a:pt x="3290011" y="27432"/>
                </a:cubicBezTo>
                <a:cubicBezTo>
                  <a:pt x="3123970" y="23426"/>
                  <a:pt x="2882392" y="41962"/>
                  <a:pt x="2649931" y="27432"/>
                </a:cubicBezTo>
                <a:cubicBezTo>
                  <a:pt x="2417470" y="12902"/>
                  <a:pt x="2238426" y="16481"/>
                  <a:pt x="2054657" y="27432"/>
                </a:cubicBezTo>
                <a:cubicBezTo>
                  <a:pt x="1870888" y="38383"/>
                  <a:pt x="1566368" y="54184"/>
                  <a:pt x="1324966" y="27432"/>
                </a:cubicBezTo>
                <a:cubicBezTo>
                  <a:pt x="1083564" y="680"/>
                  <a:pt x="787410" y="20090"/>
                  <a:pt x="595274" y="27432"/>
                </a:cubicBezTo>
                <a:cubicBezTo>
                  <a:pt x="403138" y="34774"/>
                  <a:pt x="169622" y="19643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4445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09721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237704-80BD-41B0-8395-41618EC3AF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1920" cy="3429000"/>
          </a:xfrm>
        </p:spPr>
        <p:txBody>
          <a:bodyPr anchor="b">
            <a:normAutofit/>
          </a:bodyPr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4DA4032-EC66-4974-BD30-898B60E4B56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303520" y="548640"/>
            <a:ext cx="6053328" cy="543153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21802D0-5574-4631-BA49-92362F8E40D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3977640"/>
            <a:ext cx="3931920" cy="2002536"/>
          </a:xfrm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62C2F5B-DDDD-4E64-94A9-99E46F4B06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7/2/2024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4FA8D36-8865-48E7-8249-ED729A5F70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30F98C3-0B62-4361-8408-A01F70807C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‹nr.›</a:t>
            </a:fld>
            <a:endParaRPr lang="en-US"/>
          </a:p>
        </p:txBody>
      </p:sp>
      <p:sp>
        <p:nvSpPr>
          <p:cNvPr id="8" name="Rectangle 6" descr="Tag=AccentColor&#10;Flavor=Light&#10;Target=FillAndLine">
            <a:extLst>
              <a:ext uri="{FF2B5EF4-FFF2-40B4-BE49-F238E27FC236}">
                <a16:creationId xmlns:a16="http://schemas.microsoft.com/office/drawing/2014/main" id="{FE511AB6-FEAF-4549-BA88-0764BD10B63D}"/>
              </a:ext>
            </a:extLst>
          </p:cNvPr>
          <p:cNvSpPr/>
          <p:nvPr/>
        </p:nvSpPr>
        <p:spPr>
          <a:xfrm rot="5400000">
            <a:off x="2798064" y="3254143"/>
            <a:ext cx="4480560" cy="27432"/>
          </a:xfrm>
          <a:custGeom>
            <a:avLst/>
            <a:gdLst>
              <a:gd name="connsiteX0" fmla="*/ 0 w 4480560"/>
              <a:gd name="connsiteY0" fmla="*/ 0 h 27432"/>
              <a:gd name="connsiteX1" fmla="*/ 595274 w 4480560"/>
              <a:gd name="connsiteY1" fmla="*/ 0 h 27432"/>
              <a:gd name="connsiteX2" fmla="*/ 1100938 w 4480560"/>
              <a:gd name="connsiteY2" fmla="*/ 0 h 27432"/>
              <a:gd name="connsiteX3" fmla="*/ 1651406 w 4480560"/>
              <a:gd name="connsiteY3" fmla="*/ 0 h 27432"/>
              <a:gd name="connsiteX4" fmla="*/ 2336292 w 4480560"/>
              <a:gd name="connsiteY4" fmla="*/ 0 h 27432"/>
              <a:gd name="connsiteX5" fmla="*/ 2931566 w 4480560"/>
              <a:gd name="connsiteY5" fmla="*/ 0 h 27432"/>
              <a:gd name="connsiteX6" fmla="*/ 3482035 w 4480560"/>
              <a:gd name="connsiteY6" fmla="*/ 0 h 27432"/>
              <a:gd name="connsiteX7" fmla="*/ 4480560 w 4480560"/>
              <a:gd name="connsiteY7" fmla="*/ 0 h 27432"/>
              <a:gd name="connsiteX8" fmla="*/ 4480560 w 4480560"/>
              <a:gd name="connsiteY8" fmla="*/ 27432 h 27432"/>
              <a:gd name="connsiteX9" fmla="*/ 3840480 w 4480560"/>
              <a:gd name="connsiteY9" fmla="*/ 27432 h 27432"/>
              <a:gd name="connsiteX10" fmla="*/ 3290011 w 4480560"/>
              <a:gd name="connsiteY10" fmla="*/ 27432 h 27432"/>
              <a:gd name="connsiteX11" fmla="*/ 2560320 w 4480560"/>
              <a:gd name="connsiteY11" fmla="*/ 27432 h 27432"/>
              <a:gd name="connsiteX12" fmla="*/ 1965046 w 4480560"/>
              <a:gd name="connsiteY12" fmla="*/ 27432 h 27432"/>
              <a:gd name="connsiteX13" fmla="*/ 1459382 w 4480560"/>
              <a:gd name="connsiteY13" fmla="*/ 27432 h 27432"/>
              <a:gd name="connsiteX14" fmla="*/ 774497 w 4480560"/>
              <a:gd name="connsiteY14" fmla="*/ 27432 h 27432"/>
              <a:gd name="connsiteX15" fmla="*/ 0 w 4480560"/>
              <a:gd name="connsiteY15" fmla="*/ 27432 h 27432"/>
              <a:gd name="connsiteX16" fmla="*/ 0 w 4480560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480560" h="27432" fill="none" extrusionOk="0">
                <a:moveTo>
                  <a:pt x="0" y="0"/>
                </a:moveTo>
                <a:cubicBezTo>
                  <a:pt x="267821" y="8731"/>
                  <a:pt x="334105" y="2629"/>
                  <a:pt x="595274" y="0"/>
                </a:cubicBezTo>
                <a:cubicBezTo>
                  <a:pt x="856443" y="-2629"/>
                  <a:pt x="863808" y="-13353"/>
                  <a:pt x="1100938" y="0"/>
                </a:cubicBezTo>
                <a:cubicBezTo>
                  <a:pt x="1338068" y="13353"/>
                  <a:pt x="1431663" y="-25862"/>
                  <a:pt x="1651406" y="0"/>
                </a:cubicBezTo>
                <a:cubicBezTo>
                  <a:pt x="1871149" y="25862"/>
                  <a:pt x="2173163" y="23827"/>
                  <a:pt x="2336292" y="0"/>
                </a:cubicBezTo>
                <a:cubicBezTo>
                  <a:pt x="2499421" y="-23827"/>
                  <a:pt x="2720589" y="28148"/>
                  <a:pt x="2931566" y="0"/>
                </a:cubicBezTo>
                <a:cubicBezTo>
                  <a:pt x="3142543" y="-28148"/>
                  <a:pt x="3323630" y="27022"/>
                  <a:pt x="3482035" y="0"/>
                </a:cubicBezTo>
                <a:cubicBezTo>
                  <a:pt x="3640440" y="-27022"/>
                  <a:pt x="4012110" y="-20118"/>
                  <a:pt x="4480560" y="0"/>
                </a:cubicBezTo>
                <a:cubicBezTo>
                  <a:pt x="4479587" y="8304"/>
                  <a:pt x="4480082" y="21512"/>
                  <a:pt x="4480560" y="27432"/>
                </a:cubicBezTo>
                <a:cubicBezTo>
                  <a:pt x="4314132" y="24068"/>
                  <a:pt x="4028383" y="45776"/>
                  <a:pt x="3840480" y="27432"/>
                </a:cubicBezTo>
                <a:cubicBezTo>
                  <a:pt x="3652577" y="9088"/>
                  <a:pt x="3547615" y="11992"/>
                  <a:pt x="3290011" y="27432"/>
                </a:cubicBezTo>
                <a:cubicBezTo>
                  <a:pt x="3032407" y="42872"/>
                  <a:pt x="2830268" y="17863"/>
                  <a:pt x="2560320" y="27432"/>
                </a:cubicBezTo>
                <a:cubicBezTo>
                  <a:pt x="2290372" y="37001"/>
                  <a:pt x="2147422" y="15872"/>
                  <a:pt x="1965046" y="27432"/>
                </a:cubicBezTo>
                <a:cubicBezTo>
                  <a:pt x="1782670" y="38992"/>
                  <a:pt x="1689791" y="49824"/>
                  <a:pt x="1459382" y="27432"/>
                </a:cubicBezTo>
                <a:cubicBezTo>
                  <a:pt x="1228973" y="5040"/>
                  <a:pt x="915486" y="45645"/>
                  <a:pt x="774497" y="27432"/>
                </a:cubicBezTo>
                <a:cubicBezTo>
                  <a:pt x="633508" y="9219"/>
                  <a:pt x="361442" y="-1963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480560" h="27432" stroke="0" extrusionOk="0">
                <a:moveTo>
                  <a:pt x="0" y="0"/>
                </a:moveTo>
                <a:cubicBezTo>
                  <a:pt x="285465" y="225"/>
                  <a:pt x="322691" y="16223"/>
                  <a:pt x="595274" y="0"/>
                </a:cubicBezTo>
                <a:cubicBezTo>
                  <a:pt x="867857" y="-16223"/>
                  <a:pt x="989129" y="-11242"/>
                  <a:pt x="1100938" y="0"/>
                </a:cubicBezTo>
                <a:cubicBezTo>
                  <a:pt x="1212747" y="11242"/>
                  <a:pt x="1574350" y="-36410"/>
                  <a:pt x="1830629" y="0"/>
                </a:cubicBezTo>
                <a:cubicBezTo>
                  <a:pt x="2086908" y="36410"/>
                  <a:pt x="2180922" y="4645"/>
                  <a:pt x="2425903" y="0"/>
                </a:cubicBezTo>
                <a:cubicBezTo>
                  <a:pt x="2670884" y="-4645"/>
                  <a:pt x="2782024" y="22929"/>
                  <a:pt x="3021178" y="0"/>
                </a:cubicBezTo>
                <a:cubicBezTo>
                  <a:pt x="3260332" y="-22929"/>
                  <a:pt x="3456982" y="-1586"/>
                  <a:pt x="3750869" y="0"/>
                </a:cubicBezTo>
                <a:cubicBezTo>
                  <a:pt x="4044756" y="1586"/>
                  <a:pt x="4302726" y="17043"/>
                  <a:pt x="4480560" y="0"/>
                </a:cubicBezTo>
                <a:cubicBezTo>
                  <a:pt x="4481045" y="9333"/>
                  <a:pt x="4481838" y="19699"/>
                  <a:pt x="4480560" y="27432"/>
                </a:cubicBezTo>
                <a:cubicBezTo>
                  <a:pt x="4279652" y="2294"/>
                  <a:pt x="4200762" y="50710"/>
                  <a:pt x="3930091" y="27432"/>
                </a:cubicBezTo>
                <a:cubicBezTo>
                  <a:pt x="3659420" y="4154"/>
                  <a:pt x="3456052" y="31438"/>
                  <a:pt x="3290011" y="27432"/>
                </a:cubicBezTo>
                <a:cubicBezTo>
                  <a:pt x="3123970" y="23426"/>
                  <a:pt x="2882392" y="41962"/>
                  <a:pt x="2649931" y="27432"/>
                </a:cubicBezTo>
                <a:cubicBezTo>
                  <a:pt x="2417470" y="12902"/>
                  <a:pt x="2238426" y="16481"/>
                  <a:pt x="2054657" y="27432"/>
                </a:cubicBezTo>
                <a:cubicBezTo>
                  <a:pt x="1870888" y="38383"/>
                  <a:pt x="1566368" y="54184"/>
                  <a:pt x="1324966" y="27432"/>
                </a:cubicBezTo>
                <a:cubicBezTo>
                  <a:pt x="1083564" y="680"/>
                  <a:pt x="787410" y="20090"/>
                  <a:pt x="595274" y="27432"/>
                </a:cubicBezTo>
                <a:cubicBezTo>
                  <a:pt x="403138" y="34774"/>
                  <a:pt x="169622" y="19643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4445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42044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F72D13B-FFCB-4650-AD3C-CB50373525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0CA9470-DF15-46A1-BF0E-8A5367A4B0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3047CB-E94D-482F-BACA-681E96C0EC2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345051-2045-45DA-935E-2E3CA1A69ADC}" type="datetimeFigureOut">
              <a:rPr lang="en-US" smtClean="0"/>
              <a:t>7/2/2024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FDA4B5-E797-42FC-8B7A-2294DF24A3D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8ED201-6D0E-422C-B4EC-566A3DC2980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CD31F4-64FA-4BA0-9498-67783267A8C8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70179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4" r:id="rId1"/>
    <p:sldLayoutId id="2147483695" r:id="rId2"/>
    <p:sldLayoutId id="2147483696" r:id="rId3"/>
    <p:sldLayoutId id="2147483697" r:id="rId4"/>
    <p:sldLayoutId id="2147483698" r:id="rId5"/>
    <p:sldLayoutId id="2147483692" r:id="rId6"/>
    <p:sldLayoutId id="2147483688" r:id="rId7"/>
    <p:sldLayoutId id="2147483689" r:id="rId8"/>
    <p:sldLayoutId id="2147483690" r:id="rId9"/>
    <p:sldLayoutId id="2147483691" r:id="rId10"/>
    <p:sldLayoutId id="2147483693" r:id="rId11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F4WZ_k0vUDM?start=95&amp;feature=oembed" TargetMode="Externa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g"/><Relationship Id="rId13" Type="http://schemas.openxmlformats.org/officeDocument/2006/relationships/hyperlink" Target="https://insideevs.com/news/631390/tesla-roadster-2-improve-every-metric-of-2017-prototype/" TargetMode="External"/><Relationship Id="rId3" Type="http://schemas.openxmlformats.org/officeDocument/2006/relationships/hyperlink" Target="https://boekdrukken.be/online-verkopen-van-je-boek/" TargetMode="External"/><Relationship Id="rId7" Type="http://schemas.openxmlformats.org/officeDocument/2006/relationships/hyperlink" Target="https://venturebeat.com/mobile/netflix-made-a-new-logo-thats-designed-for-mobile-devices/" TargetMode="External"/><Relationship Id="rId12" Type="http://schemas.openxmlformats.org/officeDocument/2006/relationships/image" Target="../media/image8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hyperlink" Target="https://www.emerce.nl/nieuws/gezichtsherkenning-smartphones-eenvoudig-omzeilen" TargetMode="External"/><Relationship Id="rId5" Type="http://schemas.openxmlformats.org/officeDocument/2006/relationships/hyperlink" Target="https://www.cultofmac.com/390181/5-ways-hey-siri-will-change-your-life-for-the-better/" TargetMode="External"/><Relationship Id="rId15" Type="http://schemas.openxmlformats.org/officeDocument/2006/relationships/hyperlink" Target="https://appwiki.nl/jouwweb" TargetMode="External"/><Relationship Id="rId10" Type="http://schemas.openxmlformats.org/officeDocument/2006/relationships/image" Target="../media/image7.jpg"/><Relationship Id="rId4" Type="http://schemas.openxmlformats.org/officeDocument/2006/relationships/image" Target="../media/image4.jpg"/><Relationship Id="rId9" Type="http://schemas.openxmlformats.org/officeDocument/2006/relationships/hyperlink" Target="https://www.protection1.com.au/commercial-security/cctv-systems/" TargetMode="External"/><Relationship Id="rId14" Type="http://schemas.openxmlformats.org/officeDocument/2006/relationships/image" Target="../media/image9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viso.ai/deep-learning/artificial-intelligence-types/#:~:text=What%20are%20the%203%20Types%20of%20Artificial%20Intelligence%3F,Strong%20AI%2C%20and%20%28AGI%29%203%20Artificial%20Superintelligence%20%28ASI%29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D4F87819-B70D-4927-B657-7D175613F9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DCB3820D-C773-4632-9F79-C890E1B2B5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177668"/>
          </a:xfrm>
          <a:custGeom>
            <a:avLst/>
            <a:gdLst>
              <a:gd name="connsiteX0" fmla="*/ 6861986 w 12191999"/>
              <a:gd name="connsiteY0" fmla="*/ 6107659 h 6177668"/>
              <a:gd name="connsiteX1" fmla="*/ 6860986 w 12191999"/>
              <a:gd name="connsiteY1" fmla="*/ 6107739 h 6177668"/>
              <a:gd name="connsiteX2" fmla="*/ 6860759 w 12191999"/>
              <a:gd name="connsiteY2" fmla="*/ 6108287 h 6177668"/>
              <a:gd name="connsiteX3" fmla="*/ 0 w 12191999"/>
              <a:gd name="connsiteY3" fmla="*/ 0 h 6177668"/>
              <a:gd name="connsiteX4" fmla="*/ 12191999 w 12191999"/>
              <a:gd name="connsiteY4" fmla="*/ 0 h 6177668"/>
              <a:gd name="connsiteX5" fmla="*/ 12191999 w 12191999"/>
              <a:gd name="connsiteY5" fmla="*/ 5215324 h 6177668"/>
              <a:gd name="connsiteX6" fmla="*/ 12144282 w 12191999"/>
              <a:gd name="connsiteY6" fmla="*/ 5229900 h 6177668"/>
              <a:gd name="connsiteX7" fmla="*/ 11759192 w 12191999"/>
              <a:gd name="connsiteY7" fmla="*/ 5336208 h 6177668"/>
              <a:gd name="connsiteX8" fmla="*/ 10505159 w 12191999"/>
              <a:gd name="connsiteY8" fmla="*/ 5627228 h 6177668"/>
              <a:gd name="connsiteX9" fmla="*/ 9501755 w 12191999"/>
              <a:gd name="connsiteY9" fmla="*/ 5807012 h 6177668"/>
              <a:gd name="connsiteX10" fmla="*/ 8534155 w 12191999"/>
              <a:gd name="connsiteY10" fmla="*/ 5944240 h 6177668"/>
              <a:gd name="connsiteX11" fmla="*/ 7790171 w 12191999"/>
              <a:gd name="connsiteY11" fmla="*/ 6026297 h 6177668"/>
              <a:gd name="connsiteX12" fmla="*/ 7024337 w 12191999"/>
              <a:gd name="connsiteY12" fmla="*/ 6093812 h 6177668"/>
              <a:gd name="connsiteX13" fmla="*/ 7008892 w 12191999"/>
              <a:gd name="connsiteY13" fmla="*/ 6095938 h 6177668"/>
              <a:gd name="connsiteX14" fmla="*/ 6862735 w 12191999"/>
              <a:gd name="connsiteY14" fmla="*/ 6107599 h 6177668"/>
              <a:gd name="connsiteX15" fmla="*/ 6872248 w 12191999"/>
              <a:gd name="connsiteY15" fmla="*/ 6109467 h 6177668"/>
              <a:gd name="connsiteX16" fmla="*/ 6907812 w 12191999"/>
              <a:gd name="connsiteY16" fmla="*/ 6107715 h 6177668"/>
              <a:gd name="connsiteX17" fmla="*/ 6956484 w 12191999"/>
              <a:gd name="connsiteY17" fmla="*/ 6104658 h 6177668"/>
              <a:gd name="connsiteX18" fmla="*/ 7652688 w 12191999"/>
              <a:gd name="connsiteY18" fmla="*/ 6071273 h 6177668"/>
              <a:gd name="connsiteX19" fmla="*/ 8699923 w 12191999"/>
              <a:gd name="connsiteY19" fmla="*/ 5982083 h 6177668"/>
              <a:gd name="connsiteX20" fmla="*/ 9557819 w 12191999"/>
              <a:gd name="connsiteY20" fmla="*/ 5875435 h 6177668"/>
              <a:gd name="connsiteX21" fmla="*/ 10709534 w 12191999"/>
              <a:gd name="connsiteY21" fmla="*/ 5676156 h 6177668"/>
              <a:gd name="connsiteX22" fmla="*/ 12081554 w 12191999"/>
              <a:gd name="connsiteY22" fmla="*/ 5341561 h 6177668"/>
              <a:gd name="connsiteX23" fmla="*/ 12191999 w 12191999"/>
              <a:gd name="connsiteY23" fmla="*/ 5308238 h 6177668"/>
              <a:gd name="connsiteX24" fmla="*/ 12191999 w 12191999"/>
              <a:gd name="connsiteY24" fmla="*/ 5364054 h 6177668"/>
              <a:gd name="connsiteX25" fmla="*/ 11911964 w 12191999"/>
              <a:gd name="connsiteY25" fmla="*/ 5447316 h 6177668"/>
              <a:gd name="connsiteX26" fmla="*/ 11020049 w 12191999"/>
              <a:gd name="connsiteY26" fmla="*/ 5667491 h 6177668"/>
              <a:gd name="connsiteX27" fmla="*/ 10064425 w 12191999"/>
              <a:gd name="connsiteY27" fmla="*/ 5852245 h 6177668"/>
              <a:gd name="connsiteX28" fmla="*/ 9264124 w 12191999"/>
              <a:gd name="connsiteY28" fmla="*/ 5971252 h 6177668"/>
              <a:gd name="connsiteX29" fmla="*/ 8654182 w 12191999"/>
              <a:gd name="connsiteY29" fmla="*/ 6042605 h 6177668"/>
              <a:gd name="connsiteX30" fmla="*/ 7938866 w 12191999"/>
              <a:gd name="connsiteY30" fmla="*/ 6105677 h 6177668"/>
              <a:gd name="connsiteX31" fmla="*/ 7008089 w 12191999"/>
              <a:gd name="connsiteY31" fmla="*/ 6158427 h 6177668"/>
              <a:gd name="connsiteX32" fmla="*/ 6549390 w 12191999"/>
              <a:gd name="connsiteY32" fmla="*/ 6172697 h 6177668"/>
              <a:gd name="connsiteX33" fmla="*/ 6433696 w 12191999"/>
              <a:gd name="connsiteY33" fmla="*/ 6177668 h 6177668"/>
              <a:gd name="connsiteX34" fmla="*/ 6127899 w 12191999"/>
              <a:gd name="connsiteY34" fmla="*/ 6177668 h 6177668"/>
              <a:gd name="connsiteX35" fmla="*/ 6048391 w 12191999"/>
              <a:gd name="connsiteY35" fmla="*/ 6172953 h 6177668"/>
              <a:gd name="connsiteX36" fmla="*/ 5334221 w 12191999"/>
              <a:gd name="connsiteY36" fmla="*/ 6135747 h 6177668"/>
              <a:gd name="connsiteX37" fmla="*/ 4413510 w 12191999"/>
              <a:gd name="connsiteY37" fmla="*/ 6072039 h 6177668"/>
              <a:gd name="connsiteX38" fmla="*/ 3438265 w 12191999"/>
              <a:gd name="connsiteY38" fmla="*/ 5970870 h 6177668"/>
              <a:gd name="connsiteX39" fmla="*/ 2425303 w 12191999"/>
              <a:gd name="connsiteY39" fmla="*/ 5848805 h 6177668"/>
              <a:gd name="connsiteX40" fmla="*/ 1293973 w 12191999"/>
              <a:gd name="connsiteY40" fmla="*/ 5671060 h 6177668"/>
              <a:gd name="connsiteX41" fmla="*/ 126888 w 12191999"/>
              <a:gd name="connsiteY41" fmla="*/ 5425029 h 6177668"/>
              <a:gd name="connsiteX42" fmla="*/ 0 w 12191999"/>
              <a:gd name="connsiteY42" fmla="*/ 5392100 h 6177668"/>
              <a:gd name="connsiteX43" fmla="*/ 0 w 12191999"/>
              <a:gd name="connsiteY43" fmla="*/ 5333771 h 6177668"/>
              <a:gd name="connsiteX44" fmla="*/ 130837 w 12191999"/>
              <a:gd name="connsiteY44" fmla="*/ 5368509 h 6177668"/>
              <a:gd name="connsiteX45" fmla="*/ 660204 w 12191999"/>
              <a:gd name="connsiteY45" fmla="*/ 5490001 h 6177668"/>
              <a:gd name="connsiteX46" fmla="*/ 1831416 w 12191999"/>
              <a:gd name="connsiteY46" fmla="*/ 5705715 h 6177668"/>
              <a:gd name="connsiteX47" fmla="*/ 2677204 w 12191999"/>
              <a:gd name="connsiteY47" fmla="*/ 5825742 h 6177668"/>
              <a:gd name="connsiteX48" fmla="*/ 2644716 w 12191999"/>
              <a:gd name="connsiteY48" fmla="*/ 5815549 h 6177668"/>
              <a:gd name="connsiteX49" fmla="*/ 1173182 w 12191999"/>
              <a:gd name="connsiteY49" fmla="*/ 5474074 h 6177668"/>
              <a:gd name="connsiteX50" fmla="*/ 479527 w 12191999"/>
              <a:gd name="connsiteY50" fmla="*/ 5269379 h 6177668"/>
              <a:gd name="connsiteX51" fmla="*/ 0 w 12191999"/>
              <a:gd name="connsiteY51" fmla="*/ 5107083 h 61776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</a:cxnLst>
            <a:rect l="l" t="t" r="r" b="b"/>
            <a:pathLst>
              <a:path w="12191999" h="6177668">
                <a:moveTo>
                  <a:pt x="6861986" y="6107659"/>
                </a:moveTo>
                <a:lnTo>
                  <a:pt x="6860986" y="6107739"/>
                </a:lnTo>
                <a:lnTo>
                  <a:pt x="6860759" y="6108287"/>
                </a:lnTo>
                <a:close/>
                <a:moveTo>
                  <a:pt x="0" y="0"/>
                </a:moveTo>
                <a:lnTo>
                  <a:pt x="12191999" y="0"/>
                </a:lnTo>
                <a:lnTo>
                  <a:pt x="12191999" y="5215324"/>
                </a:lnTo>
                <a:lnTo>
                  <a:pt x="12144282" y="5229900"/>
                </a:lnTo>
                <a:cubicBezTo>
                  <a:pt x="12016423" y="5267070"/>
                  <a:pt x="11888048" y="5302510"/>
                  <a:pt x="11759192" y="5336208"/>
                </a:cubicBezTo>
                <a:cubicBezTo>
                  <a:pt x="11344324" y="5446552"/>
                  <a:pt x="10926015" y="5542623"/>
                  <a:pt x="10505159" y="5627228"/>
                </a:cubicBezTo>
                <a:cubicBezTo>
                  <a:pt x="10171926" y="5694160"/>
                  <a:pt x="9837459" y="5754097"/>
                  <a:pt x="9501755" y="5807012"/>
                </a:cubicBezTo>
                <a:cubicBezTo>
                  <a:pt x="9180066" y="5857979"/>
                  <a:pt x="8857537" y="5903722"/>
                  <a:pt x="8534155" y="5944240"/>
                </a:cubicBezTo>
                <a:cubicBezTo>
                  <a:pt x="8286585" y="5975202"/>
                  <a:pt x="8038506" y="6001450"/>
                  <a:pt x="7790171" y="6026297"/>
                </a:cubicBezTo>
                <a:lnTo>
                  <a:pt x="7024337" y="6093812"/>
                </a:lnTo>
                <a:lnTo>
                  <a:pt x="7008892" y="6095938"/>
                </a:lnTo>
                <a:lnTo>
                  <a:pt x="6862735" y="6107599"/>
                </a:lnTo>
                <a:lnTo>
                  <a:pt x="6872248" y="6109467"/>
                </a:lnTo>
                <a:cubicBezTo>
                  <a:pt x="6883954" y="6109945"/>
                  <a:pt x="6896090" y="6107715"/>
                  <a:pt x="6907812" y="6107715"/>
                </a:cubicBezTo>
                <a:cubicBezTo>
                  <a:pt x="6923994" y="6107715"/>
                  <a:pt x="6940176" y="6105039"/>
                  <a:pt x="6956484" y="6104658"/>
                </a:cubicBezTo>
                <a:cubicBezTo>
                  <a:pt x="7188765" y="6099052"/>
                  <a:pt x="7420790" y="6086564"/>
                  <a:pt x="7652688" y="6071273"/>
                </a:cubicBezTo>
                <a:cubicBezTo>
                  <a:pt x="8002191" y="6048212"/>
                  <a:pt x="8351439" y="6019289"/>
                  <a:pt x="8699923" y="5982083"/>
                </a:cubicBezTo>
                <a:cubicBezTo>
                  <a:pt x="8986610" y="5952012"/>
                  <a:pt x="9272570" y="5916463"/>
                  <a:pt x="9557819" y="5875435"/>
                </a:cubicBezTo>
                <a:cubicBezTo>
                  <a:pt x="9943546" y="5819627"/>
                  <a:pt x="10327451" y="5753205"/>
                  <a:pt x="10709534" y="5676156"/>
                </a:cubicBezTo>
                <a:cubicBezTo>
                  <a:pt x="11171292" y="5582632"/>
                  <a:pt x="11629098" y="5472289"/>
                  <a:pt x="12081554" y="5341561"/>
                </a:cubicBezTo>
                <a:lnTo>
                  <a:pt x="12191999" y="5308238"/>
                </a:lnTo>
                <a:lnTo>
                  <a:pt x="12191999" y="5364054"/>
                </a:lnTo>
                <a:lnTo>
                  <a:pt x="11911964" y="5447316"/>
                </a:lnTo>
                <a:cubicBezTo>
                  <a:pt x="11616866" y="5529116"/>
                  <a:pt x="11319604" y="5601872"/>
                  <a:pt x="11020049" y="5667491"/>
                </a:cubicBezTo>
                <a:cubicBezTo>
                  <a:pt x="10703036" y="5737061"/>
                  <a:pt x="10384496" y="5798641"/>
                  <a:pt x="10064425" y="5852245"/>
                </a:cubicBezTo>
                <a:cubicBezTo>
                  <a:pt x="9798381" y="5896841"/>
                  <a:pt x="9531609" y="5936505"/>
                  <a:pt x="9264124" y="5971252"/>
                </a:cubicBezTo>
                <a:cubicBezTo>
                  <a:pt x="9061021" y="5997500"/>
                  <a:pt x="8857919" y="6022219"/>
                  <a:pt x="8654182" y="6042605"/>
                </a:cubicBezTo>
                <a:cubicBezTo>
                  <a:pt x="8416040" y="6065924"/>
                  <a:pt x="8177644" y="6087966"/>
                  <a:pt x="7938866" y="6105677"/>
                </a:cubicBezTo>
                <a:cubicBezTo>
                  <a:pt x="7628862" y="6128611"/>
                  <a:pt x="7318730" y="6146960"/>
                  <a:pt x="7008089" y="6158427"/>
                </a:cubicBezTo>
                <a:cubicBezTo>
                  <a:pt x="6855189" y="6164034"/>
                  <a:pt x="6702290" y="6167984"/>
                  <a:pt x="6549390" y="6172697"/>
                </a:cubicBezTo>
                <a:cubicBezTo>
                  <a:pt x="6510756" y="6170558"/>
                  <a:pt x="6472010" y="6172226"/>
                  <a:pt x="6433696" y="6177668"/>
                </a:cubicBezTo>
                <a:lnTo>
                  <a:pt x="6127899" y="6177668"/>
                </a:lnTo>
                <a:lnTo>
                  <a:pt x="6048391" y="6172953"/>
                </a:lnTo>
                <a:cubicBezTo>
                  <a:pt x="5810377" y="6160212"/>
                  <a:pt x="5572363" y="6146069"/>
                  <a:pt x="5334221" y="6135747"/>
                </a:cubicBezTo>
                <a:cubicBezTo>
                  <a:pt x="5026766" y="6123004"/>
                  <a:pt x="4719692" y="6101983"/>
                  <a:pt x="4413510" y="6072039"/>
                </a:cubicBezTo>
                <a:cubicBezTo>
                  <a:pt x="4088215" y="6040312"/>
                  <a:pt x="3763687" y="6004763"/>
                  <a:pt x="3438265" y="5970870"/>
                </a:cubicBezTo>
                <a:cubicBezTo>
                  <a:pt x="3099935" y="5935704"/>
                  <a:pt x="2762281" y="5895019"/>
                  <a:pt x="2425303" y="5848805"/>
                </a:cubicBezTo>
                <a:cubicBezTo>
                  <a:pt x="2047042" y="5797329"/>
                  <a:pt x="1669936" y="5738080"/>
                  <a:pt x="1293973" y="5671060"/>
                </a:cubicBezTo>
                <a:cubicBezTo>
                  <a:pt x="902168" y="5600534"/>
                  <a:pt x="512942" y="5519976"/>
                  <a:pt x="126888" y="5425029"/>
                </a:cubicBezTo>
                <a:lnTo>
                  <a:pt x="0" y="5392100"/>
                </a:lnTo>
                <a:lnTo>
                  <a:pt x="0" y="5333771"/>
                </a:lnTo>
                <a:lnTo>
                  <a:pt x="130837" y="5368509"/>
                </a:lnTo>
                <a:cubicBezTo>
                  <a:pt x="306720" y="5411799"/>
                  <a:pt x="483287" y="5452095"/>
                  <a:pt x="660204" y="5490001"/>
                </a:cubicBezTo>
                <a:cubicBezTo>
                  <a:pt x="1048569" y="5572948"/>
                  <a:pt x="1439228" y="5643664"/>
                  <a:pt x="1831416" y="5705715"/>
                </a:cubicBezTo>
                <a:cubicBezTo>
                  <a:pt x="2114917" y="5750440"/>
                  <a:pt x="2398801" y="5791595"/>
                  <a:pt x="2677204" y="5825742"/>
                </a:cubicBezTo>
                <a:cubicBezTo>
                  <a:pt x="2669177" y="5828418"/>
                  <a:pt x="2658222" y="5818097"/>
                  <a:pt x="2644716" y="5815549"/>
                </a:cubicBezTo>
                <a:cubicBezTo>
                  <a:pt x="2149740" y="5721171"/>
                  <a:pt x="1659233" y="5607352"/>
                  <a:pt x="1173182" y="5474074"/>
                </a:cubicBezTo>
                <a:cubicBezTo>
                  <a:pt x="940520" y="5410366"/>
                  <a:pt x="709302" y="5342134"/>
                  <a:pt x="479527" y="5269379"/>
                </a:cubicBezTo>
                <a:lnTo>
                  <a:pt x="0" y="5107083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4602D97-4A70-A8BA-76B6-668EB104B7D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55000"/>
          </a:blip>
          <a:srcRect t="31527"/>
          <a:stretch/>
        </p:blipFill>
        <p:spPr>
          <a:xfrm>
            <a:off x="20" y="10"/>
            <a:ext cx="12191979" cy="6177658"/>
          </a:xfrm>
          <a:custGeom>
            <a:avLst/>
            <a:gdLst/>
            <a:ahLst/>
            <a:cxnLst/>
            <a:rect l="l" t="t" r="r" b="b"/>
            <a:pathLst>
              <a:path w="12191999" h="6177668">
                <a:moveTo>
                  <a:pt x="6861986" y="6107659"/>
                </a:moveTo>
                <a:lnTo>
                  <a:pt x="6860986" y="6107739"/>
                </a:lnTo>
                <a:lnTo>
                  <a:pt x="6860759" y="6108287"/>
                </a:lnTo>
                <a:close/>
                <a:moveTo>
                  <a:pt x="0" y="0"/>
                </a:moveTo>
                <a:lnTo>
                  <a:pt x="12191999" y="0"/>
                </a:lnTo>
                <a:lnTo>
                  <a:pt x="12191999" y="5215324"/>
                </a:lnTo>
                <a:lnTo>
                  <a:pt x="12144282" y="5229900"/>
                </a:lnTo>
                <a:cubicBezTo>
                  <a:pt x="12016423" y="5267070"/>
                  <a:pt x="11888048" y="5302510"/>
                  <a:pt x="11759192" y="5336208"/>
                </a:cubicBezTo>
                <a:cubicBezTo>
                  <a:pt x="11344324" y="5446552"/>
                  <a:pt x="10926015" y="5542623"/>
                  <a:pt x="10505159" y="5627228"/>
                </a:cubicBezTo>
                <a:cubicBezTo>
                  <a:pt x="10171926" y="5694160"/>
                  <a:pt x="9837459" y="5754097"/>
                  <a:pt x="9501755" y="5807012"/>
                </a:cubicBezTo>
                <a:cubicBezTo>
                  <a:pt x="9180066" y="5857979"/>
                  <a:pt x="8857537" y="5903722"/>
                  <a:pt x="8534155" y="5944240"/>
                </a:cubicBezTo>
                <a:cubicBezTo>
                  <a:pt x="8286585" y="5975202"/>
                  <a:pt x="8038506" y="6001450"/>
                  <a:pt x="7790171" y="6026297"/>
                </a:cubicBezTo>
                <a:lnTo>
                  <a:pt x="7024337" y="6093812"/>
                </a:lnTo>
                <a:lnTo>
                  <a:pt x="7008892" y="6095938"/>
                </a:lnTo>
                <a:lnTo>
                  <a:pt x="6862735" y="6107599"/>
                </a:lnTo>
                <a:lnTo>
                  <a:pt x="6872248" y="6109467"/>
                </a:lnTo>
                <a:cubicBezTo>
                  <a:pt x="6883954" y="6109945"/>
                  <a:pt x="6896090" y="6107715"/>
                  <a:pt x="6907812" y="6107715"/>
                </a:cubicBezTo>
                <a:cubicBezTo>
                  <a:pt x="6923994" y="6107715"/>
                  <a:pt x="6940176" y="6105039"/>
                  <a:pt x="6956484" y="6104658"/>
                </a:cubicBezTo>
                <a:cubicBezTo>
                  <a:pt x="7188765" y="6099052"/>
                  <a:pt x="7420790" y="6086564"/>
                  <a:pt x="7652688" y="6071273"/>
                </a:cubicBezTo>
                <a:cubicBezTo>
                  <a:pt x="8002191" y="6048212"/>
                  <a:pt x="8351439" y="6019289"/>
                  <a:pt x="8699923" y="5982083"/>
                </a:cubicBezTo>
                <a:cubicBezTo>
                  <a:pt x="8986610" y="5952012"/>
                  <a:pt x="9272570" y="5916463"/>
                  <a:pt x="9557819" y="5875435"/>
                </a:cubicBezTo>
                <a:cubicBezTo>
                  <a:pt x="9943546" y="5819627"/>
                  <a:pt x="10327451" y="5753205"/>
                  <a:pt x="10709534" y="5676156"/>
                </a:cubicBezTo>
                <a:cubicBezTo>
                  <a:pt x="11171292" y="5582632"/>
                  <a:pt x="11629098" y="5472289"/>
                  <a:pt x="12081554" y="5341561"/>
                </a:cubicBezTo>
                <a:lnTo>
                  <a:pt x="12191999" y="5308238"/>
                </a:lnTo>
                <a:lnTo>
                  <a:pt x="12191999" y="5364054"/>
                </a:lnTo>
                <a:lnTo>
                  <a:pt x="11911964" y="5447316"/>
                </a:lnTo>
                <a:cubicBezTo>
                  <a:pt x="11616866" y="5529116"/>
                  <a:pt x="11319604" y="5601872"/>
                  <a:pt x="11020049" y="5667491"/>
                </a:cubicBezTo>
                <a:cubicBezTo>
                  <a:pt x="10703036" y="5737061"/>
                  <a:pt x="10384496" y="5798641"/>
                  <a:pt x="10064425" y="5852245"/>
                </a:cubicBezTo>
                <a:cubicBezTo>
                  <a:pt x="9798381" y="5896841"/>
                  <a:pt x="9531609" y="5936505"/>
                  <a:pt x="9264124" y="5971252"/>
                </a:cubicBezTo>
                <a:cubicBezTo>
                  <a:pt x="9061021" y="5997500"/>
                  <a:pt x="8857919" y="6022219"/>
                  <a:pt x="8654182" y="6042605"/>
                </a:cubicBezTo>
                <a:cubicBezTo>
                  <a:pt x="8416040" y="6065924"/>
                  <a:pt x="8177644" y="6087966"/>
                  <a:pt x="7938866" y="6105677"/>
                </a:cubicBezTo>
                <a:cubicBezTo>
                  <a:pt x="7628862" y="6128611"/>
                  <a:pt x="7318730" y="6146960"/>
                  <a:pt x="7008089" y="6158427"/>
                </a:cubicBezTo>
                <a:cubicBezTo>
                  <a:pt x="6855189" y="6164034"/>
                  <a:pt x="6702290" y="6167984"/>
                  <a:pt x="6549390" y="6172697"/>
                </a:cubicBezTo>
                <a:cubicBezTo>
                  <a:pt x="6510756" y="6170558"/>
                  <a:pt x="6472010" y="6172226"/>
                  <a:pt x="6433696" y="6177668"/>
                </a:cubicBezTo>
                <a:lnTo>
                  <a:pt x="6127899" y="6177668"/>
                </a:lnTo>
                <a:lnTo>
                  <a:pt x="6048391" y="6172953"/>
                </a:lnTo>
                <a:cubicBezTo>
                  <a:pt x="5810377" y="6160212"/>
                  <a:pt x="5572363" y="6146069"/>
                  <a:pt x="5334221" y="6135747"/>
                </a:cubicBezTo>
                <a:cubicBezTo>
                  <a:pt x="5026766" y="6123004"/>
                  <a:pt x="4719692" y="6101983"/>
                  <a:pt x="4413510" y="6072039"/>
                </a:cubicBezTo>
                <a:cubicBezTo>
                  <a:pt x="4088215" y="6040312"/>
                  <a:pt x="3763687" y="6004763"/>
                  <a:pt x="3438265" y="5970870"/>
                </a:cubicBezTo>
                <a:cubicBezTo>
                  <a:pt x="3099935" y="5935704"/>
                  <a:pt x="2762281" y="5895019"/>
                  <a:pt x="2425303" y="5848805"/>
                </a:cubicBezTo>
                <a:cubicBezTo>
                  <a:pt x="2047042" y="5797329"/>
                  <a:pt x="1669936" y="5738080"/>
                  <a:pt x="1293973" y="5671060"/>
                </a:cubicBezTo>
                <a:cubicBezTo>
                  <a:pt x="902168" y="5600534"/>
                  <a:pt x="512942" y="5519976"/>
                  <a:pt x="126888" y="5425029"/>
                </a:cubicBezTo>
                <a:lnTo>
                  <a:pt x="0" y="5392100"/>
                </a:lnTo>
                <a:lnTo>
                  <a:pt x="0" y="5333771"/>
                </a:lnTo>
                <a:lnTo>
                  <a:pt x="130837" y="5368509"/>
                </a:lnTo>
                <a:cubicBezTo>
                  <a:pt x="306720" y="5411799"/>
                  <a:pt x="483287" y="5452095"/>
                  <a:pt x="660204" y="5490001"/>
                </a:cubicBezTo>
                <a:cubicBezTo>
                  <a:pt x="1048569" y="5572948"/>
                  <a:pt x="1439228" y="5643664"/>
                  <a:pt x="1831416" y="5705715"/>
                </a:cubicBezTo>
                <a:cubicBezTo>
                  <a:pt x="2114917" y="5750440"/>
                  <a:pt x="2398801" y="5791595"/>
                  <a:pt x="2677204" y="5825742"/>
                </a:cubicBezTo>
                <a:cubicBezTo>
                  <a:pt x="2669177" y="5828418"/>
                  <a:pt x="2658222" y="5818097"/>
                  <a:pt x="2644716" y="5815549"/>
                </a:cubicBezTo>
                <a:cubicBezTo>
                  <a:pt x="2149740" y="5721171"/>
                  <a:pt x="1659233" y="5607352"/>
                  <a:pt x="1173182" y="5474074"/>
                </a:cubicBezTo>
                <a:cubicBezTo>
                  <a:pt x="940520" y="5410366"/>
                  <a:pt x="709302" y="5342134"/>
                  <a:pt x="479527" y="5269379"/>
                </a:cubicBezTo>
                <a:lnTo>
                  <a:pt x="0" y="5107083"/>
                </a:lnTo>
                <a:close/>
              </a:path>
            </a:pathLst>
          </a:custGeom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61A29B50-0136-2C82-9552-D1A8946E05F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026747"/>
            <a:ext cx="9144000" cy="2387600"/>
          </a:xfrm>
        </p:spPr>
        <p:txBody>
          <a:bodyPr>
            <a:normAutofit/>
          </a:bodyPr>
          <a:lstStyle/>
          <a:p>
            <a:pPr algn="ctr">
              <a:lnSpc>
                <a:spcPct val="90000"/>
              </a:lnSpc>
            </a:pPr>
            <a:r>
              <a:rPr lang="en-US" sz="6800" dirty="0">
                <a:solidFill>
                  <a:schemeClr val="bg1"/>
                </a:solidFill>
              </a:rPr>
              <a:t>Artificial Intelligence </a:t>
            </a:r>
            <a:r>
              <a:rPr lang="nl-NL" sz="6800" dirty="0">
                <a:solidFill>
                  <a:schemeClr val="bg1"/>
                </a:solidFill>
              </a:rPr>
              <a:t>in de les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99705D33-D83A-5B5B-CD9F-FCA48DF5BA4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927080"/>
            <a:ext cx="9144000" cy="1197323"/>
          </a:xfrm>
        </p:spPr>
        <p:txBody>
          <a:bodyPr>
            <a:normAutofit/>
          </a:bodyPr>
          <a:lstStyle/>
          <a:p>
            <a:pPr algn="ctr"/>
            <a:endParaRPr lang="nl-NL" sz="3200">
              <a:solidFill>
                <a:schemeClr val="bg1"/>
              </a:solidFill>
            </a:endParaRPr>
          </a:p>
        </p:txBody>
      </p:sp>
      <p:sp>
        <p:nvSpPr>
          <p:cNvPr id="13" name="Rectangle 6">
            <a:extLst>
              <a:ext uri="{FF2B5EF4-FFF2-40B4-BE49-F238E27FC236}">
                <a16:creationId xmlns:a16="http://schemas.microsoft.com/office/drawing/2014/main" id="{DCB8EB4B-AFE9-41E8-95B0-F246E57404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974206" y="3650059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bg1"/>
          </a:solidFill>
          <a:ln w="38100" cap="rnd">
            <a:solidFill>
              <a:schemeClr val="bg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26307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7CB7D17-388B-A98E-A303-7FA784C60E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Doelen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17DB2A0E-8144-C68D-03B3-037C5CFA3C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dirty="0"/>
              <a:t>Aan het einde van deze cursus:</a:t>
            </a:r>
          </a:p>
          <a:p>
            <a:r>
              <a:rPr lang="nl-NL" dirty="0"/>
              <a:t>Weet je wat AI is en welke vormen en stadia van AI er zijn. </a:t>
            </a:r>
          </a:p>
          <a:p>
            <a:r>
              <a:rPr lang="nl-NL" dirty="0"/>
              <a:t>Kan je kansen en risico’s van AI benoemen voor je lespraktijk. </a:t>
            </a:r>
          </a:p>
          <a:p>
            <a:r>
              <a:rPr lang="nl-NL" dirty="0"/>
              <a:t>Kan je een goede communicatie onderhouden met AI.</a:t>
            </a:r>
          </a:p>
          <a:p>
            <a:r>
              <a:rPr lang="nl-NL" dirty="0"/>
              <a:t>Heb je (een deel van) een les voorbereid met behulp van AI / waarin AI een rol speelt.</a:t>
            </a:r>
          </a:p>
        </p:txBody>
      </p:sp>
    </p:spTree>
    <p:extLst>
      <p:ext uri="{BB962C8B-B14F-4D97-AF65-F5344CB8AC3E}">
        <p14:creationId xmlns:p14="http://schemas.microsoft.com/office/powerpoint/2010/main" val="2785544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BA35197-F8F8-0412-F43B-BA808C4068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Wat is AI?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609AD632-0C91-AC0A-571F-F77837B642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Computer </a:t>
            </a:r>
          </a:p>
          <a:p>
            <a:r>
              <a:rPr lang="nl-NL" dirty="0"/>
              <a:t>Berekeningen</a:t>
            </a:r>
          </a:p>
          <a:p>
            <a:endParaRPr lang="nl-NL" dirty="0"/>
          </a:p>
          <a:p>
            <a:endParaRPr lang="nl-NL" dirty="0"/>
          </a:p>
          <a:p>
            <a:endParaRPr lang="nl-NL" dirty="0"/>
          </a:p>
        </p:txBody>
      </p:sp>
      <p:pic>
        <p:nvPicPr>
          <p:cNvPr id="4" name="Onlinemedia 3" title="A Message from Ella | Without Consent">
            <a:hlinkClick r:id="" action="ppaction://media"/>
            <a:extLst>
              <a:ext uri="{FF2B5EF4-FFF2-40B4-BE49-F238E27FC236}">
                <a16:creationId xmlns:a16="http://schemas.microsoft.com/office/drawing/2014/main" id="{0A6DC8B3-93B5-66EA-180B-0E49049558E0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5518021" y="2104960"/>
            <a:ext cx="5835779" cy="32972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6369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4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3572A74-C364-47CA-91F2-77C459780D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Waar kom je AI tegen? </a:t>
            </a:r>
          </a:p>
        </p:txBody>
      </p:sp>
      <p:pic>
        <p:nvPicPr>
          <p:cNvPr id="5" name="Tijdelijke aanduiding voor inhoud 4" descr="Afbeelding met cirkel, Lettertype, logo, Graphics&#10;&#10;Automatisch gegenereerde beschrijving">
            <a:extLst>
              <a:ext uri="{FF2B5EF4-FFF2-40B4-BE49-F238E27FC236}">
                <a16:creationId xmlns:a16="http://schemas.microsoft.com/office/drawing/2014/main" id="{AB732724-54F0-3018-3F3D-94686D08990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4870698" y="2015801"/>
            <a:ext cx="2100457" cy="2100457"/>
          </a:xfrm>
        </p:spPr>
      </p:pic>
      <p:pic>
        <p:nvPicPr>
          <p:cNvPr id="7" name="Afbeelding 6" descr="Afbeelding met gadget, Draagbaar communicatietoestel, Mobiele telefoon, Communicatieapparaat&#10;&#10;Automatisch gegenereerde beschrijving">
            <a:extLst>
              <a:ext uri="{FF2B5EF4-FFF2-40B4-BE49-F238E27FC236}">
                <a16:creationId xmlns:a16="http://schemas.microsoft.com/office/drawing/2014/main" id="{CEEA2345-0CA5-978B-522B-E3C2A963496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5"/>
              </a:ext>
            </a:extLst>
          </a:blip>
          <a:stretch>
            <a:fillRect/>
          </a:stretch>
        </p:blipFill>
        <p:spPr>
          <a:xfrm>
            <a:off x="448579" y="2065852"/>
            <a:ext cx="2714500" cy="1810028"/>
          </a:xfrm>
          <a:prstGeom prst="rect">
            <a:avLst/>
          </a:prstGeom>
        </p:spPr>
      </p:pic>
      <p:pic>
        <p:nvPicPr>
          <p:cNvPr id="9" name="Afbeelding 8" descr="Afbeelding met Graphics, schermopname, grafische vormgeving, rood&#10;&#10;Automatisch gegenereerde beschrijving">
            <a:extLst>
              <a:ext uri="{FF2B5EF4-FFF2-40B4-BE49-F238E27FC236}">
                <a16:creationId xmlns:a16="http://schemas.microsoft.com/office/drawing/2014/main" id="{1C9FFFB5-ACC0-F710-E1DA-BBB2DAE9EEC7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7"/>
              </a:ext>
            </a:extLst>
          </a:blip>
          <a:stretch>
            <a:fillRect/>
          </a:stretch>
        </p:blipFill>
        <p:spPr>
          <a:xfrm>
            <a:off x="3969544" y="4627984"/>
            <a:ext cx="1690688" cy="1690688"/>
          </a:xfrm>
          <a:prstGeom prst="rect">
            <a:avLst/>
          </a:prstGeom>
        </p:spPr>
      </p:pic>
      <p:pic>
        <p:nvPicPr>
          <p:cNvPr id="11" name="Afbeelding 10" descr="Afbeelding met gebouw, buitenshuis, hemel, stad&#10;&#10;Automatisch gegenereerde beschrijving">
            <a:extLst>
              <a:ext uri="{FF2B5EF4-FFF2-40B4-BE49-F238E27FC236}">
                <a16:creationId xmlns:a16="http://schemas.microsoft.com/office/drawing/2014/main" id="{07B0655D-07CA-E681-0B68-646F6FFD485C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9"/>
              </a:ext>
            </a:extLst>
          </a:blip>
          <a:stretch>
            <a:fillRect/>
          </a:stretch>
        </p:blipFill>
        <p:spPr>
          <a:xfrm>
            <a:off x="483868" y="4702628"/>
            <a:ext cx="2455276" cy="1686724"/>
          </a:xfrm>
          <a:prstGeom prst="rect">
            <a:avLst/>
          </a:prstGeom>
        </p:spPr>
      </p:pic>
      <p:pic>
        <p:nvPicPr>
          <p:cNvPr id="13" name="Afbeelding 12" descr="Afbeelding met Menselijk gezicht, persoon, person, Menselijke baard&#10;&#10;Automatisch gegenereerde beschrijving">
            <a:extLst>
              <a:ext uri="{FF2B5EF4-FFF2-40B4-BE49-F238E27FC236}">
                <a16:creationId xmlns:a16="http://schemas.microsoft.com/office/drawing/2014/main" id="{105E8F1A-E523-1E4F-A990-882391E6B326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11"/>
              </a:ext>
            </a:extLst>
          </a:blip>
          <a:stretch>
            <a:fillRect/>
          </a:stretch>
        </p:blipFill>
        <p:spPr>
          <a:xfrm>
            <a:off x="6690632" y="4453164"/>
            <a:ext cx="2677108" cy="1784739"/>
          </a:xfrm>
          <a:prstGeom prst="rect">
            <a:avLst/>
          </a:prstGeom>
        </p:spPr>
      </p:pic>
      <p:pic>
        <p:nvPicPr>
          <p:cNvPr id="15" name="Afbeelding 14" descr="Afbeelding met wiel, transport, auto, Automobielontwerp&#10;&#10;Automatisch gegenereerde beschrijving">
            <a:extLst>
              <a:ext uri="{FF2B5EF4-FFF2-40B4-BE49-F238E27FC236}">
                <a16:creationId xmlns:a16="http://schemas.microsoft.com/office/drawing/2014/main" id="{83A3E5D2-EF13-AFCF-DC21-E9DE21363204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13"/>
              </a:ext>
            </a:extLst>
          </a:blip>
          <a:stretch>
            <a:fillRect/>
          </a:stretch>
        </p:blipFill>
        <p:spPr>
          <a:xfrm>
            <a:off x="8678774" y="2027594"/>
            <a:ext cx="3040475" cy="1710267"/>
          </a:xfrm>
          <a:prstGeom prst="rect">
            <a:avLst/>
          </a:prstGeom>
        </p:spPr>
      </p:pic>
      <p:pic>
        <p:nvPicPr>
          <p:cNvPr id="17" name="Afbeelding 16" descr="Afbeelding met Graphics, grafische vormgeving, Kleurrijkheid, Lettertype&#10;&#10;Automatisch gegenereerde beschrijving">
            <a:extLst>
              <a:ext uri="{FF2B5EF4-FFF2-40B4-BE49-F238E27FC236}">
                <a16:creationId xmlns:a16="http://schemas.microsoft.com/office/drawing/2014/main" id="{723FCCEC-08DC-95B7-8D59-5F2C5C80D824}"/>
              </a:ext>
            </a:extLst>
          </p:cNvPr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15"/>
              </a:ext>
            </a:extLst>
          </a:blip>
          <a:stretch>
            <a:fillRect/>
          </a:stretch>
        </p:blipFill>
        <p:spPr>
          <a:xfrm>
            <a:off x="10019522" y="4074767"/>
            <a:ext cx="1810028" cy="18100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64306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47B6BBF-09F2-4A29-AE4E-3771E29248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DB48B37A-D31E-8F50-AC9B-E8FC8D6629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5000" y="634029"/>
            <a:ext cx="10921640" cy="1314698"/>
          </a:xfrm>
        </p:spPr>
        <p:txBody>
          <a:bodyPr anchor="ctr">
            <a:normAutofit/>
          </a:bodyPr>
          <a:lstStyle/>
          <a:p>
            <a:pPr algn="ctr">
              <a:lnSpc>
                <a:spcPct val="90000"/>
              </a:lnSpc>
            </a:pPr>
            <a:r>
              <a:rPr lang="nl-NL" sz="6100"/>
              <a:t>Welke stadia van AI zijn er? 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535742DD-1B16-4E9D-B715-0D74B4574A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648305" y="2241737"/>
            <a:ext cx="10900219" cy="18288"/>
          </a:xfrm>
          <a:custGeom>
            <a:avLst/>
            <a:gdLst>
              <a:gd name="connsiteX0" fmla="*/ 0 w 10900219"/>
              <a:gd name="connsiteY0" fmla="*/ 0 h 18288"/>
              <a:gd name="connsiteX1" fmla="*/ 463259 w 10900219"/>
              <a:gd name="connsiteY1" fmla="*/ 0 h 18288"/>
              <a:gd name="connsiteX2" fmla="*/ 1144523 w 10900219"/>
              <a:gd name="connsiteY2" fmla="*/ 0 h 18288"/>
              <a:gd name="connsiteX3" fmla="*/ 1934789 w 10900219"/>
              <a:gd name="connsiteY3" fmla="*/ 0 h 18288"/>
              <a:gd name="connsiteX4" fmla="*/ 2289046 w 10900219"/>
              <a:gd name="connsiteY4" fmla="*/ 0 h 18288"/>
              <a:gd name="connsiteX5" fmla="*/ 2643303 w 10900219"/>
              <a:gd name="connsiteY5" fmla="*/ 0 h 18288"/>
              <a:gd name="connsiteX6" fmla="*/ 3542571 w 10900219"/>
              <a:gd name="connsiteY6" fmla="*/ 0 h 18288"/>
              <a:gd name="connsiteX7" fmla="*/ 4223835 w 10900219"/>
              <a:gd name="connsiteY7" fmla="*/ 0 h 18288"/>
              <a:gd name="connsiteX8" fmla="*/ 4578092 w 10900219"/>
              <a:gd name="connsiteY8" fmla="*/ 0 h 18288"/>
              <a:gd name="connsiteX9" fmla="*/ 5259356 w 10900219"/>
              <a:gd name="connsiteY9" fmla="*/ 0 h 18288"/>
              <a:gd name="connsiteX10" fmla="*/ 6158624 w 10900219"/>
              <a:gd name="connsiteY10" fmla="*/ 0 h 18288"/>
              <a:gd name="connsiteX11" fmla="*/ 6730885 w 10900219"/>
              <a:gd name="connsiteY11" fmla="*/ 0 h 18288"/>
              <a:gd name="connsiteX12" fmla="*/ 7303147 w 10900219"/>
              <a:gd name="connsiteY12" fmla="*/ 0 h 18288"/>
              <a:gd name="connsiteX13" fmla="*/ 7984410 w 10900219"/>
              <a:gd name="connsiteY13" fmla="*/ 0 h 18288"/>
              <a:gd name="connsiteX14" fmla="*/ 8774676 w 10900219"/>
              <a:gd name="connsiteY14" fmla="*/ 0 h 18288"/>
              <a:gd name="connsiteX15" fmla="*/ 9564942 w 10900219"/>
              <a:gd name="connsiteY15" fmla="*/ 0 h 18288"/>
              <a:gd name="connsiteX16" fmla="*/ 10900219 w 10900219"/>
              <a:gd name="connsiteY16" fmla="*/ 0 h 18288"/>
              <a:gd name="connsiteX17" fmla="*/ 10900219 w 10900219"/>
              <a:gd name="connsiteY17" fmla="*/ 18288 h 18288"/>
              <a:gd name="connsiteX18" fmla="*/ 10436960 w 10900219"/>
              <a:gd name="connsiteY18" fmla="*/ 18288 h 18288"/>
              <a:gd name="connsiteX19" fmla="*/ 9537692 w 10900219"/>
              <a:gd name="connsiteY19" fmla="*/ 18288 h 18288"/>
              <a:gd name="connsiteX20" fmla="*/ 8856428 w 10900219"/>
              <a:gd name="connsiteY20" fmla="*/ 18288 h 18288"/>
              <a:gd name="connsiteX21" fmla="*/ 8502171 w 10900219"/>
              <a:gd name="connsiteY21" fmla="*/ 18288 h 18288"/>
              <a:gd name="connsiteX22" fmla="*/ 7820907 w 10900219"/>
              <a:gd name="connsiteY22" fmla="*/ 18288 h 18288"/>
              <a:gd name="connsiteX23" fmla="*/ 7248646 w 10900219"/>
              <a:gd name="connsiteY23" fmla="*/ 18288 h 18288"/>
              <a:gd name="connsiteX24" fmla="*/ 6676384 w 10900219"/>
              <a:gd name="connsiteY24" fmla="*/ 18288 h 18288"/>
              <a:gd name="connsiteX25" fmla="*/ 6104123 w 10900219"/>
              <a:gd name="connsiteY25" fmla="*/ 18288 h 18288"/>
              <a:gd name="connsiteX26" fmla="*/ 5531861 w 10900219"/>
              <a:gd name="connsiteY26" fmla="*/ 18288 h 18288"/>
              <a:gd name="connsiteX27" fmla="*/ 4741595 w 10900219"/>
              <a:gd name="connsiteY27" fmla="*/ 18288 h 18288"/>
              <a:gd name="connsiteX28" fmla="*/ 4060332 w 10900219"/>
              <a:gd name="connsiteY28" fmla="*/ 18288 h 18288"/>
              <a:gd name="connsiteX29" fmla="*/ 3706074 w 10900219"/>
              <a:gd name="connsiteY29" fmla="*/ 18288 h 18288"/>
              <a:gd name="connsiteX30" fmla="*/ 3133813 w 10900219"/>
              <a:gd name="connsiteY30" fmla="*/ 18288 h 18288"/>
              <a:gd name="connsiteX31" fmla="*/ 2343547 w 10900219"/>
              <a:gd name="connsiteY31" fmla="*/ 18288 h 18288"/>
              <a:gd name="connsiteX32" fmla="*/ 1880288 w 10900219"/>
              <a:gd name="connsiteY32" fmla="*/ 18288 h 18288"/>
              <a:gd name="connsiteX33" fmla="*/ 981020 w 10900219"/>
              <a:gd name="connsiteY33" fmla="*/ 18288 h 18288"/>
              <a:gd name="connsiteX34" fmla="*/ 0 w 10900219"/>
              <a:gd name="connsiteY34" fmla="*/ 18288 h 18288"/>
              <a:gd name="connsiteX35" fmla="*/ 0 w 10900219"/>
              <a:gd name="connsiteY35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900219" h="18288" fill="none" extrusionOk="0">
                <a:moveTo>
                  <a:pt x="0" y="0"/>
                </a:moveTo>
                <a:cubicBezTo>
                  <a:pt x="118469" y="-6619"/>
                  <a:pt x="329397" y="-5525"/>
                  <a:pt x="463259" y="0"/>
                </a:cubicBezTo>
                <a:cubicBezTo>
                  <a:pt x="597121" y="5525"/>
                  <a:pt x="866598" y="4881"/>
                  <a:pt x="1144523" y="0"/>
                </a:cubicBezTo>
                <a:cubicBezTo>
                  <a:pt x="1422448" y="-4881"/>
                  <a:pt x="1761178" y="17159"/>
                  <a:pt x="1934789" y="0"/>
                </a:cubicBezTo>
                <a:cubicBezTo>
                  <a:pt x="2108400" y="-17159"/>
                  <a:pt x="2119134" y="-4032"/>
                  <a:pt x="2289046" y="0"/>
                </a:cubicBezTo>
                <a:cubicBezTo>
                  <a:pt x="2458958" y="4032"/>
                  <a:pt x="2472610" y="15385"/>
                  <a:pt x="2643303" y="0"/>
                </a:cubicBezTo>
                <a:cubicBezTo>
                  <a:pt x="2813996" y="-15385"/>
                  <a:pt x="3334189" y="-21234"/>
                  <a:pt x="3542571" y="0"/>
                </a:cubicBezTo>
                <a:cubicBezTo>
                  <a:pt x="3750953" y="21234"/>
                  <a:pt x="3991639" y="13212"/>
                  <a:pt x="4223835" y="0"/>
                </a:cubicBezTo>
                <a:cubicBezTo>
                  <a:pt x="4456031" y="-13212"/>
                  <a:pt x="4466914" y="13318"/>
                  <a:pt x="4578092" y="0"/>
                </a:cubicBezTo>
                <a:cubicBezTo>
                  <a:pt x="4689270" y="-13318"/>
                  <a:pt x="5120635" y="31363"/>
                  <a:pt x="5259356" y="0"/>
                </a:cubicBezTo>
                <a:cubicBezTo>
                  <a:pt x="5398077" y="-31363"/>
                  <a:pt x="5954119" y="-7091"/>
                  <a:pt x="6158624" y="0"/>
                </a:cubicBezTo>
                <a:cubicBezTo>
                  <a:pt x="6363129" y="7091"/>
                  <a:pt x="6535071" y="-8480"/>
                  <a:pt x="6730885" y="0"/>
                </a:cubicBezTo>
                <a:cubicBezTo>
                  <a:pt x="6926699" y="8480"/>
                  <a:pt x="7091018" y="19194"/>
                  <a:pt x="7303147" y="0"/>
                </a:cubicBezTo>
                <a:cubicBezTo>
                  <a:pt x="7515276" y="-19194"/>
                  <a:pt x="7840361" y="30755"/>
                  <a:pt x="7984410" y="0"/>
                </a:cubicBezTo>
                <a:cubicBezTo>
                  <a:pt x="8128459" y="-30755"/>
                  <a:pt x="8498590" y="39460"/>
                  <a:pt x="8774676" y="0"/>
                </a:cubicBezTo>
                <a:cubicBezTo>
                  <a:pt x="9050762" y="-39460"/>
                  <a:pt x="9204381" y="36508"/>
                  <a:pt x="9564942" y="0"/>
                </a:cubicBezTo>
                <a:cubicBezTo>
                  <a:pt x="9925503" y="-36508"/>
                  <a:pt x="10235542" y="59225"/>
                  <a:pt x="10900219" y="0"/>
                </a:cubicBezTo>
                <a:cubicBezTo>
                  <a:pt x="10900865" y="4451"/>
                  <a:pt x="10900709" y="9226"/>
                  <a:pt x="10900219" y="18288"/>
                </a:cubicBezTo>
                <a:cubicBezTo>
                  <a:pt x="10675942" y="21751"/>
                  <a:pt x="10609372" y="26977"/>
                  <a:pt x="10436960" y="18288"/>
                </a:cubicBezTo>
                <a:cubicBezTo>
                  <a:pt x="10264548" y="9599"/>
                  <a:pt x="9961150" y="-11074"/>
                  <a:pt x="9537692" y="18288"/>
                </a:cubicBezTo>
                <a:cubicBezTo>
                  <a:pt x="9114234" y="47650"/>
                  <a:pt x="9087386" y="35169"/>
                  <a:pt x="8856428" y="18288"/>
                </a:cubicBezTo>
                <a:cubicBezTo>
                  <a:pt x="8625470" y="1407"/>
                  <a:pt x="8634361" y="13786"/>
                  <a:pt x="8502171" y="18288"/>
                </a:cubicBezTo>
                <a:cubicBezTo>
                  <a:pt x="8369981" y="22790"/>
                  <a:pt x="8132296" y="22561"/>
                  <a:pt x="7820907" y="18288"/>
                </a:cubicBezTo>
                <a:cubicBezTo>
                  <a:pt x="7509518" y="14015"/>
                  <a:pt x="7432447" y="29431"/>
                  <a:pt x="7248646" y="18288"/>
                </a:cubicBezTo>
                <a:cubicBezTo>
                  <a:pt x="7064845" y="7145"/>
                  <a:pt x="6954380" y="2746"/>
                  <a:pt x="6676384" y="18288"/>
                </a:cubicBezTo>
                <a:cubicBezTo>
                  <a:pt x="6398388" y="33830"/>
                  <a:pt x="6292480" y="-4579"/>
                  <a:pt x="6104123" y="18288"/>
                </a:cubicBezTo>
                <a:cubicBezTo>
                  <a:pt x="5915766" y="41155"/>
                  <a:pt x="5703359" y="-8437"/>
                  <a:pt x="5531861" y="18288"/>
                </a:cubicBezTo>
                <a:cubicBezTo>
                  <a:pt x="5360363" y="45013"/>
                  <a:pt x="5056784" y="-12121"/>
                  <a:pt x="4741595" y="18288"/>
                </a:cubicBezTo>
                <a:cubicBezTo>
                  <a:pt x="4426406" y="48697"/>
                  <a:pt x="4364529" y="-10910"/>
                  <a:pt x="4060332" y="18288"/>
                </a:cubicBezTo>
                <a:cubicBezTo>
                  <a:pt x="3756135" y="47486"/>
                  <a:pt x="3816049" y="13364"/>
                  <a:pt x="3706074" y="18288"/>
                </a:cubicBezTo>
                <a:cubicBezTo>
                  <a:pt x="3596099" y="23212"/>
                  <a:pt x="3382238" y="37686"/>
                  <a:pt x="3133813" y="18288"/>
                </a:cubicBezTo>
                <a:cubicBezTo>
                  <a:pt x="2885388" y="-1110"/>
                  <a:pt x="2523125" y="15465"/>
                  <a:pt x="2343547" y="18288"/>
                </a:cubicBezTo>
                <a:cubicBezTo>
                  <a:pt x="2163969" y="21111"/>
                  <a:pt x="1985160" y="33196"/>
                  <a:pt x="1880288" y="18288"/>
                </a:cubicBezTo>
                <a:cubicBezTo>
                  <a:pt x="1775416" y="3380"/>
                  <a:pt x="1261751" y="-9914"/>
                  <a:pt x="981020" y="18288"/>
                </a:cubicBezTo>
                <a:cubicBezTo>
                  <a:pt x="700289" y="46490"/>
                  <a:pt x="314212" y="-15659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900219" h="18288" stroke="0" extrusionOk="0">
                <a:moveTo>
                  <a:pt x="0" y="0"/>
                </a:moveTo>
                <a:cubicBezTo>
                  <a:pt x="269624" y="3698"/>
                  <a:pt x="383061" y="-5818"/>
                  <a:pt x="572261" y="0"/>
                </a:cubicBezTo>
                <a:cubicBezTo>
                  <a:pt x="761461" y="5818"/>
                  <a:pt x="826360" y="-1890"/>
                  <a:pt x="926519" y="0"/>
                </a:cubicBezTo>
                <a:cubicBezTo>
                  <a:pt x="1026678" y="1890"/>
                  <a:pt x="1621671" y="-1096"/>
                  <a:pt x="1825787" y="0"/>
                </a:cubicBezTo>
                <a:cubicBezTo>
                  <a:pt x="2029903" y="1096"/>
                  <a:pt x="2212612" y="17145"/>
                  <a:pt x="2398048" y="0"/>
                </a:cubicBezTo>
                <a:cubicBezTo>
                  <a:pt x="2583484" y="-17145"/>
                  <a:pt x="2739759" y="-14168"/>
                  <a:pt x="2970310" y="0"/>
                </a:cubicBezTo>
                <a:cubicBezTo>
                  <a:pt x="3200861" y="14168"/>
                  <a:pt x="3502691" y="33180"/>
                  <a:pt x="3869578" y="0"/>
                </a:cubicBezTo>
                <a:cubicBezTo>
                  <a:pt x="4236465" y="-33180"/>
                  <a:pt x="4122134" y="-10470"/>
                  <a:pt x="4332837" y="0"/>
                </a:cubicBezTo>
                <a:cubicBezTo>
                  <a:pt x="4543540" y="10470"/>
                  <a:pt x="4834652" y="3572"/>
                  <a:pt x="5232105" y="0"/>
                </a:cubicBezTo>
                <a:cubicBezTo>
                  <a:pt x="5629558" y="-3572"/>
                  <a:pt x="5773178" y="-6604"/>
                  <a:pt x="6131373" y="0"/>
                </a:cubicBezTo>
                <a:cubicBezTo>
                  <a:pt x="6489568" y="6604"/>
                  <a:pt x="6621532" y="18870"/>
                  <a:pt x="6812637" y="0"/>
                </a:cubicBezTo>
                <a:cubicBezTo>
                  <a:pt x="7003742" y="-18870"/>
                  <a:pt x="7311146" y="18959"/>
                  <a:pt x="7711905" y="0"/>
                </a:cubicBezTo>
                <a:cubicBezTo>
                  <a:pt x="8112664" y="-18959"/>
                  <a:pt x="8080793" y="-24744"/>
                  <a:pt x="8284166" y="0"/>
                </a:cubicBezTo>
                <a:cubicBezTo>
                  <a:pt x="8487539" y="24744"/>
                  <a:pt x="8615041" y="-1627"/>
                  <a:pt x="8856428" y="0"/>
                </a:cubicBezTo>
                <a:cubicBezTo>
                  <a:pt x="9097815" y="1627"/>
                  <a:pt x="9475052" y="26322"/>
                  <a:pt x="9646694" y="0"/>
                </a:cubicBezTo>
                <a:cubicBezTo>
                  <a:pt x="9818336" y="-26322"/>
                  <a:pt x="9938906" y="-121"/>
                  <a:pt x="10218955" y="0"/>
                </a:cubicBezTo>
                <a:cubicBezTo>
                  <a:pt x="10499004" y="121"/>
                  <a:pt x="10697467" y="15326"/>
                  <a:pt x="10900219" y="0"/>
                </a:cubicBezTo>
                <a:cubicBezTo>
                  <a:pt x="10899812" y="8690"/>
                  <a:pt x="10900065" y="14141"/>
                  <a:pt x="10900219" y="18288"/>
                </a:cubicBezTo>
                <a:cubicBezTo>
                  <a:pt x="10543007" y="31201"/>
                  <a:pt x="10472057" y="15684"/>
                  <a:pt x="10109953" y="18288"/>
                </a:cubicBezTo>
                <a:cubicBezTo>
                  <a:pt x="9747849" y="20892"/>
                  <a:pt x="9872856" y="33007"/>
                  <a:pt x="9755696" y="18288"/>
                </a:cubicBezTo>
                <a:cubicBezTo>
                  <a:pt x="9638536" y="3569"/>
                  <a:pt x="9442681" y="6596"/>
                  <a:pt x="9292437" y="18288"/>
                </a:cubicBezTo>
                <a:cubicBezTo>
                  <a:pt x="9142193" y="29980"/>
                  <a:pt x="8817861" y="-11343"/>
                  <a:pt x="8393169" y="18288"/>
                </a:cubicBezTo>
                <a:cubicBezTo>
                  <a:pt x="7968477" y="47919"/>
                  <a:pt x="7919655" y="23228"/>
                  <a:pt x="7711905" y="18288"/>
                </a:cubicBezTo>
                <a:cubicBezTo>
                  <a:pt x="7504155" y="13348"/>
                  <a:pt x="7365667" y="6452"/>
                  <a:pt x="7248646" y="18288"/>
                </a:cubicBezTo>
                <a:cubicBezTo>
                  <a:pt x="7131625" y="30124"/>
                  <a:pt x="6776155" y="2871"/>
                  <a:pt x="6567382" y="18288"/>
                </a:cubicBezTo>
                <a:cubicBezTo>
                  <a:pt x="6358609" y="33705"/>
                  <a:pt x="6372933" y="1091"/>
                  <a:pt x="6213125" y="18288"/>
                </a:cubicBezTo>
                <a:cubicBezTo>
                  <a:pt x="6053317" y="35485"/>
                  <a:pt x="5980913" y="1290"/>
                  <a:pt x="5858868" y="18288"/>
                </a:cubicBezTo>
                <a:cubicBezTo>
                  <a:pt x="5736823" y="35286"/>
                  <a:pt x="5481395" y="5492"/>
                  <a:pt x="5177604" y="18288"/>
                </a:cubicBezTo>
                <a:cubicBezTo>
                  <a:pt x="4873813" y="31084"/>
                  <a:pt x="4854222" y="37160"/>
                  <a:pt x="4714345" y="18288"/>
                </a:cubicBezTo>
                <a:cubicBezTo>
                  <a:pt x="4574468" y="-584"/>
                  <a:pt x="4298550" y="22981"/>
                  <a:pt x="3924079" y="18288"/>
                </a:cubicBezTo>
                <a:cubicBezTo>
                  <a:pt x="3549608" y="13595"/>
                  <a:pt x="3645461" y="-921"/>
                  <a:pt x="3460820" y="18288"/>
                </a:cubicBezTo>
                <a:cubicBezTo>
                  <a:pt x="3276179" y="37497"/>
                  <a:pt x="3004470" y="-15027"/>
                  <a:pt x="2670554" y="18288"/>
                </a:cubicBezTo>
                <a:cubicBezTo>
                  <a:pt x="2336638" y="51603"/>
                  <a:pt x="2425773" y="17517"/>
                  <a:pt x="2316297" y="18288"/>
                </a:cubicBezTo>
                <a:cubicBezTo>
                  <a:pt x="2206821" y="19059"/>
                  <a:pt x="1757890" y="42158"/>
                  <a:pt x="1526031" y="18288"/>
                </a:cubicBezTo>
                <a:cubicBezTo>
                  <a:pt x="1294172" y="-5582"/>
                  <a:pt x="1213137" y="12281"/>
                  <a:pt x="1062771" y="18288"/>
                </a:cubicBezTo>
                <a:cubicBezTo>
                  <a:pt x="912405" y="24295"/>
                  <a:pt x="829444" y="7304"/>
                  <a:pt x="708514" y="18288"/>
                </a:cubicBezTo>
                <a:cubicBezTo>
                  <a:pt x="587584" y="29272"/>
                  <a:pt x="227877" y="37311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rgbClr val="E72989"/>
          </a:solidFill>
          <a:ln w="34925">
            <a:solidFill>
              <a:srgbClr val="E72989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Tijdelijke aanduiding voor inhoud 2">
            <a:extLst>
              <a:ext uri="{FF2B5EF4-FFF2-40B4-BE49-F238E27FC236}">
                <a16:creationId xmlns:a16="http://schemas.microsoft.com/office/drawing/2014/main" id="{B2C3610A-051D-57CA-1B1C-70800538797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56959171"/>
              </p:ext>
            </p:extLst>
          </p:nvPr>
        </p:nvGraphicFramePr>
        <p:xfrm>
          <a:off x="632647" y="2805098"/>
          <a:ext cx="10915869" cy="34789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9317455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C5F7F85-B41A-3191-7C13-66311116D7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AI herkennen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0EBCFEFB-5C1F-B1A6-8700-7E01C7F23DAB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b="1" dirty="0"/>
              <a:t>Do’s</a:t>
            </a:r>
          </a:p>
          <a:p>
            <a:r>
              <a:rPr lang="nl-NL" dirty="0" err="1"/>
              <a:t>Rubrics</a:t>
            </a:r>
            <a:r>
              <a:rPr lang="nl-NL" dirty="0"/>
              <a:t> hanteren, gericht op leeropbrengst of proces.</a:t>
            </a:r>
          </a:p>
          <a:p>
            <a:r>
              <a:rPr lang="nl-NL" dirty="0"/>
              <a:t>Vragen stellen </a:t>
            </a:r>
            <a:r>
              <a:rPr lang="nl-NL" dirty="0" err="1"/>
              <a:t>nav</a:t>
            </a:r>
            <a:r>
              <a:rPr lang="nl-NL" dirty="0"/>
              <a:t> gemaakt werk</a:t>
            </a:r>
          </a:p>
          <a:p>
            <a:r>
              <a:rPr lang="nl-NL" dirty="0"/>
              <a:t>Kijk naar diepgang in het werk van leerlingen</a:t>
            </a:r>
          </a:p>
        </p:txBody>
      </p:sp>
      <p:sp>
        <p:nvSpPr>
          <p:cNvPr id="5" name="Tijdelijke aanduiding voor inhoud 4">
            <a:extLst>
              <a:ext uri="{FF2B5EF4-FFF2-40B4-BE49-F238E27FC236}">
                <a16:creationId xmlns:a16="http://schemas.microsoft.com/office/drawing/2014/main" id="{A47ACF62-31F0-9792-E837-75F832759041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b="1" dirty="0" err="1"/>
              <a:t>Don’ts</a:t>
            </a:r>
            <a:endParaRPr lang="nl-NL" b="1" dirty="0"/>
          </a:p>
          <a:p>
            <a:r>
              <a:rPr lang="nl-NL" dirty="0"/>
              <a:t>Plagiaatcontrole inzetten</a:t>
            </a:r>
          </a:p>
          <a:p>
            <a:r>
              <a:rPr lang="nl-NL" dirty="0"/>
              <a:t>Suggereren dat AI gebruikt is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9129878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5CF7168-9213-645D-06E0-FEE910F530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Bronvermelding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BB13D9C2-1B6E-EEBF-F1C2-C8ACC6217E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l-NL" sz="1200" dirty="0"/>
              <a:t>Stadia van AI: </a:t>
            </a:r>
            <a:r>
              <a:rPr lang="nl-NL" sz="1200" dirty="0">
                <a:hlinkClick r:id="rId2"/>
              </a:rPr>
              <a:t>https://viso.ai/deep-learning/artificial-intelligence-types/#:~:text=What%20are%20the%203%20Types%20of%20Artificial%20Intelligence%3F,Strong%20AI%2C%20and%20%28AGI%29%203%20Artificial%20Superintelligence%20%28ASI%29</a:t>
            </a:r>
            <a:r>
              <a:rPr lang="nl-NL" sz="1200" dirty="0"/>
              <a:t> </a:t>
            </a:r>
          </a:p>
          <a:p>
            <a:endParaRPr lang="nl-NL" sz="1200" dirty="0"/>
          </a:p>
        </p:txBody>
      </p:sp>
    </p:spTree>
    <p:extLst>
      <p:ext uri="{BB962C8B-B14F-4D97-AF65-F5344CB8AC3E}">
        <p14:creationId xmlns:p14="http://schemas.microsoft.com/office/powerpoint/2010/main" val="1609352212"/>
      </p:ext>
    </p:extLst>
  </p:cSld>
  <p:clrMapOvr>
    <a:masterClrMapping/>
  </p:clrMapOvr>
</p:sld>
</file>

<file path=ppt/theme/theme1.xml><?xml version="1.0" encoding="utf-8"?>
<a:theme xmlns:a="http://schemas.openxmlformats.org/drawingml/2006/main" name="SketchyVTI">
  <a:themeElements>
    <a:clrScheme name="AnalogousFromDarkSeedLeftStep">
      <a:dk1>
        <a:srgbClr val="000000"/>
      </a:dk1>
      <a:lt1>
        <a:srgbClr val="FFFFFF"/>
      </a:lt1>
      <a:dk2>
        <a:srgbClr val="2F1B2F"/>
      </a:dk2>
      <a:lt2>
        <a:srgbClr val="F0F3F2"/>
      </a:lt2>
      <a:accent1>
        <a:srgbClr val="E72989"/>
      </a:accent1>
      <a:accent2>
        <a:srgbClr val="D517C6"/>
      </a:accent2>
      <a:accent3>
        <a:srgbClr val="A629E7"/>
      </a:accent3>
      <a:accent4>
        <a:srgbClr val="542AD8"/>
      </a:accent4>
      <a:accent5>
        <a:srgbClr val="294AE7"/>
      </a:accent5>
      <a:accent6>
        <a:srgbClr val="1787D5"/>
      </a:accent6>
      <a:hlink>
        <a:srgbClr val="3F40BF"/>
      </a:hlink>
      <a:folHlink>
        <a:srgbClr val="7F7F7F"/>
      </a:folHlink>
    </a:clrScheme>
    <a:fontScheme name="Custom 2">
      <a:majorFont>
        <a:latin typeface="Modern Love"/>
        <a:ea typeface=""/>
        <a:cs typeface=""/>
      </a:majorFont>
      <a:minorFont>
        <a:latin typeface="The Han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ketchyVTI" id="{A6D2C935-A6E4-4DD9-BCC5-5AE2504DB8EA}" vid="{F0754072-50B6-4C01-B911-67246C9F58D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101</TotalTime>
  <Words>212</Words>
  <Application>Microsoft Office PowerPoint</Application>
  <PresentationFormat>Breedbeeld</PresentationFormat>
  <Paragraphs>26</Paragraphs>
  <Slides>7</Slides>
  <Notes>0</Notes>
  <HiddenSlides>0</HiddenSlides>
  <MMClips>1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7</vt:i4>
      </vt:variant>
    </vt:vector>
  </HeadingPairs>
  <TitlesOfParts>
    <vt:vector size="11" baseType="lpstr">
      <vt:lpstr>Arial</vt:lpstr>
      <vt:lpstr>Modern Love</vt:lpstr>
      <vt:lpstr>The Hand</vt:lpstr>
      <vt:lpstr>SketchyVTI</vt:lpstr>
      <vt:lpstr>Artificial Intelligence in de les</vt:lpstr>
      <vt:lpstr>Doelen</vt:lpstr>
      <vt:lpstr>Wat is AI?</vt:lpstr>
      <vt:lpstr>Waar kom je AI tegen? </vt:lpstr>
      <vt:lpstr>Welke stadia van AI zijn er? </vt:lpstr>
      <vt:lpstr>AI herkennen</vt:lpstr>
      <vt:lpstr>Bronvermelding</vt:lpstr>
    </vt:vector>
  </TitlesOfParts>
  <Company>Landstede Groep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Artificial Intelligence in de les</dc:title>
  <dc:creator>Bastijn Oostra</dc:creator>
  <cp:lastModifiedBy>Bastijn Oostra</cp:lastModifiedBy>
  <cp:revision>1</cp:revision>
  <dcterms:created xsi:type="dcterms:W3CDTF">2024-07-02T06:48:17Z</dcterms:created>
  <dcterms:modified xsi:type="dcterms:W3CDTF">2024-07-02T09:09:25Z</dcterms:modified>
</cp:coreProperties>
</file>